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57" r:id="rId72"/>
    <p:sldId id="356" r:id="rId73"/>
    <p:sldId id="330" r:id="rId74"/>
    <p:sldId id="331" r:id="rId75"/>
    <p:sldId id="332" r:id="rId76"/>
    <p:sldId id="333" r:id="rId77"/>
    <p:sldId id="334" r:id="rId78"/>
    <p:sldId id="335" r:id="rId79"/>
    <p:sldId id="352" r:id="rId80"/>
    <p:sldId id="353" r:id="rId81"/>
    <p:sldId id="354" r:id="rId82"/>
    <p:sldId id="355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57"/>
            <p14:sldId id="356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48" autoAdjust="0"/>
  </p:normalViewPr>
  <p:slideViewPr>
    <p:cSldViewPr snapToGrid="0">
      <p:cViewPr>
        <p:scale>
          <a:sx n="98" d="100"/>
          <a:sy n="98" d="100"/>
        </p:scale>
        <p:origin x="95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9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0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11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46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7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Screw_threa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Hairpin_clip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Circlips_exterieur.png" TargetMode="External"/><Relationship Id="rId4" Type="http://schemas.openxmlformats.org/officeDocument/2006/relationships/hyperlink" Target="https://commons.wikimedia.org/wiki/File:Circlips_interieur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73.png"/><Relationship Id="rId7" Type="http://schemas.openxmlformats.org/officeDocument/2006/relationships/image" Target="../media/image1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69265A-CD3D-440C-78DC-B2CBFB46592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D170D0-2878-0D05-BE3C-42E8BA5D9D22}"/>
              </a:ext>
            </a:extLst>
          </p:cNvPr>
          <p:cNvGrpSpPr>
            <a:grpSpLocks noChangeAspect="1"/>
          </p:cNvGrpSpPr>
          <p:nvPr/>
        </p:nvGrpSpPr>
        <p:grpSpPr>
          <a:xfrm>
            <a:off x="2262216" y="1565910"/>
            <a:ext cx="6382269" cy="3028950"/>
            <a:chOff x="2262216" y="1565910"/>
            <a:chExt cx="6382269" cy="302895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3A31C8E-4F79-4F07-AC54-8343DC7099EB}"/>
                </a:ext>
              </a:extLst>
            </p:cNvPr>
            <p:cNvSpPr txBox="1"/>
            <p:nvPr/>
          </p:nvSpPr>
          <p:spPr>
            <a:xfrm>
              <a:off x="7870682" y="1761854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clearance</a:t>
              </a:r>
              <a:br>
                <a:rPr lang="en-GB" sz="1000" dirty="0"/>
              </a:br>
              <a:r>
                <a:rPr lang="en-GB" sz="1000" dirty="0"/>
                <a:t>(blind side)</a:t>
              </a:r>
            </a:p>
          </p:txBody>
        </p:sp>
        <p:pic>
          <p:nvPicPr>
            <p:cNvPr id="4" name="Grafik 3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E388AE2-B714-4AD0-8EEA-1B6631323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71"/>
            <a:stretch/>
          </p:blipFill>
          <p:spPr>
            <a:xfrm>
              <a:off x="2345437" y="1668019"/>
              <a:ext cx="2618994" cy="242468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00B3CCA-39B7-43A3-8D01-04CCAB06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732" y="2203704"/>
              <a:ext cx="2217420" cy="1673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D1B3E10A-130A-4CC3-8871-59F703E86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8292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C31B652-5AB1-4A42-9EA7-801BEC5505D2}"/>
                </a:ext>
              </a:extLst>
            </p:cNvPr>
            <p:cNvCxnSpPr/>
            <p:nvPr/>
          </p:nvCxnSpPr>
          <p:spPr>
            <a:xfrm flipV="1">
              <a:off x="7844935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D3D9142-E702-4079-B0A2-D09514242B6E}"/>
                </a:ext>
              </a:extLst>
            </p:cNvPr>
            <p:cNvCxnSpPr>
              <a:cxnSpLocks/>
            </p:cNvCxnSpPr>
            <p:nvPr/>
          </p:nvCxnSpPr>
          <p:spPr>
            <a:xfrm>
              <a:off x="7360898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1CE5426-9334-433A-BEC1-88919CC4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4935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CB5B714-6EAE-437C-B357-0D889CAA5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59" y="1945085"/>
              <a:ext cx="7070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B8D43B7-B711-4746-930F-CA4501F54779}"/>
                </a:ext>
              </a:extLst>
            </p:cNvPr>
            <p:cNvSpPr txBox="1"/>
            <p:nvPr/>
          </p:nvSpPr>
          <p:spPr>
            <a:xfrm>
              <a:off x="226221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before riveting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1FCB4D2-6298-49EF-9890-9218BE2F9E8B}"/>
                </a:ext>
              </a:extLst>
            </p:cNvPr>
            <p:cNvSpPr txBox="1"/>
            <p:nvPr/>
          </p:nvSpPr>
          <p:spPr>
            <a:xfrm>
              <a:off x="383955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after</a:t>
              </a:r>
            </a:p>
            <a:p>
              <a:pPr algn="ctr"/>
              <a:r>
                <a:rPr lang="en-GB" sz="1000" dirty="0"/>
                <a:t>riveting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E8A9E1B-90A1-4834-9271-22623D490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60" y="2203704"/>
              <a:ext cx="7070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93B5425-8B15-4129-A0F5-D53A381AEB10}"/>
                </a:ext>
              </a:extLst>
            </p:cNvPr>
            <p:cNvCxnSpPr>
              <a:cxnSpLocks/>
            </p:cNvCxnSpPr>
            <p:nvPr/>
          </p:nvCxnSpPr>
          <p:spPr>
            <a:xfrm>
              <a:off x="5198048" y="1670126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EE55F8F-DB59-4052-BFF1-1C3693AA0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8048" y="2203704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84F270-5791-4959-B0D4-104FF1990C54}"/>
                </a:ext>
              </a:extLst>
            </p:cNvPr>
            <p:cNvSpPr txBox="1"/>
            <p:nvPr/>
          </p:nvSpPr>
          <p:spPr>
            <a:xfrm>
              <a:off x="4846893" y="1945084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364C3A9-B051-4FEE-8C18-91490957E6CF}"/>
                </a:ext>
              </a:extLst>
            </p:cNvPr>
            <p:cNvSpPr txBox="1"/>
            <p:nvPr/>
          </p:nvSpPr>
          <p:spPr>
            <a:xfrm>
              <a:off x="7013442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application example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132246-2E1D-2B8C-801F-C56E6074312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78E0A66-736F-D3FE-4FB1-97F3F726FEA1}"/>
              </a:ext>
            </a:extLst>
          </p:cNvPr>
          <p:cNvGrpSpPr/>
          <p:nvPr/>
        </p:nvGrpSpPr>
        <p:grpSpPr>
          <a:xfrm>
            <a:off x="2300822" y="1879865"/>
            <a:ext cx="5412730" cy="2543132"/>
            <a:chOff x="2300822" y="1879865"/>
            <a:chExt cx="5412730" cy="2543132"/>
          </a:xfrm>
        </p:grpSpPr>
        <p:pic>
          <p:nvPicPr>
            <p:cNvPr id="5" name="Grafik 4" descr="Ein Bild, das Handkarren enthält.&#10;&#10;Automatisch generierte Beschreibung">
              <a:extLst>
                <a:ext uri="{FF2B5EF4-FFF2-40B4-BE49-F238E27FC236}">
                  <a16:creationId xmlns:a16="http://schemas.microsoft.com/office/drawing/2014/main" id="{77242B35-E421-4FAB-8DAC-FF14B1D5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2324597"/>
              <a:ext cx="1106424" cy="58064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285DBF-6DDD-47A5-A754-55A6B908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056043"/>
              <a:ext cx="1106424" cy="63550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CA1D1C1-98DE-460B-A066-2EB79BF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842353"/>
              <a:ext cx="1100328" cy="58064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836B6A6-2259-4225-9075-9254E0E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868" y="3261709"/>
              <a:ext cx="1399032" cy="580644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B8A490F-73EE-473C-AA2F-9939B85F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676" y="2614919"/>
              <a:ext cx="1411224" cy="58216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B006C06-4338-4CD1-9D8B-DA260FA21327}"/>
                </a:ext>
              </a:extLst>
            </p:cNvPr>
            <p:cNvSpPr txBox="1"/>
            <p:nvPr/>
          </p:nvSpPr>
          <p:spPr>
            <a:xfrm>
              <a:off x="295301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Thin / Thick Assembly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2ACEA87-011E-41C1-ADD6-9A15F7D05C5C}"/>
                </a:ext>
              </a:extLst>
            </p:cNvPr>
            <p:cNvSpPr txBox="1"/>
            <p:nvPr/>
          </p:nvSpPr>
          <p:spPr>
            <a:xfrm>
              <a:off x="548798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Soft / Hard Assembly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D6E5B9-73D9-4A7B-A61A-9C5C7B9C7485}"/>
                </a:ext>
              </a:extLst>
            </p:cNvPr>
            <p:cNvSpPr txBox="1"/>
            <p:nvPr/>
          </p:nvSpPr>
          <p:spPr>
            <a:xfrm>
              <a:off x="7034044" y="264904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028F26D-1E42-4567-947D-9E8490B28798}"/>
                </a:ext>
              </a:extLst>
            </p:cNvPr>
            <p:cNvSpPr txBox="1"/>
            <p:nvPr/>
          </p:nvSpPr>
          <p:spPr>
            <a:xfrm>
              <a:off x="7034044" y="337287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B0010F9-8560-4869-8DE3-A5A6EB419120}"/>
                </a:ext>
              </a:extLst>
            </p:cNvPr>
            <p:cNvSpPr txBox="1"/>
            <p:nvPr/>
          </p:nvSpPr>
          <p:spPr>
            <a:xfrm>
              <a:off x="5088168" y="277215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DCA8CB0-6BCB-40F4-B4B9-843FA58E887C}"/>
                </a:ext>
              </a:extLst>
            </p:cNvPr>
            <p:cNvSpPr txBox="1"/>
            <p:nvPr/>
          </p:nvSpPr>
          <p:spPr>
            <a:xfrm>
              <a:off x="5088168" y="3372874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Poor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4967CE1-4BCE-4F1B-A0DB-B72A34D1985B}"/>
                </a:ext>
              </a:extLst>
            </p:cNvPr>
            <p:cNvSpPr txBox="1"/>
            <p:nvPr/>
          </p:nvSpPr>
          <p:spPr>
            <a:xfrm>
              <a:off x="2300822" y="2453419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Satisfactory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4E33282-498C-4D7E-A03E-C1AC93D61776}"/>
                </a:ext>
              </a:extLst>
            </p:cNvPr>
            <p:cNvSpPr txBox="1"/>
            <p:nvPr/>
          </p:nvSpPr>
          <p:spPr>
            <a:xfrm>
              <a:off x="2300822" y="319708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8401716-BD53-4135-B7A1-2ECF73C8957A}"/>
                </a:ext>
              </a:extLst>
            </p:cNvPr>
            <p:cNvSpPr txBox="1"/>
            <p:nvPr/>
          </p:nvSpPr>
          <p:spPr>
            <a:xfrm>
              <a:off x="2300822" y="397600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Better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08E71E-A7F4-40C6-0940-A43A5A74AE04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D9DC42-FC77-F6D7-50FB-E0C39AA0E395}"/>
              </a:ext>
            </a:extLst>
          </p:cNvPr>
          <p:cNvSpPr txBox="1"/>
          <p:nvPr/>
        </p:nvSpPr>
        <p:spPr>
          <a:xfrm>
            <a:off x="8153400" y="499021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required</a:t>
            </a:r>
            <a:r>
              <a:rPr lang="de-DE" dirty="0"/>
              <a:t> after </a:t>
            </a:r>
            <a:r>
              <a:rPr lang="de-DE" dirty="0" err="1"/>
              <a:t>scaling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0376BE-E35F-A790-EF7D-E3377687E64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0637055-823F-6E55-7B00-B89DFBC4634C}"/>
              </a:ext>
            </a:extLst>
          </p:cNvPr>
          <p:cNvGrpSpPr/>
          <p:nvPr/>
        </p:nvGrpSpPr>
        <p:grpSpPr>
          <a:xfrm>
            <a:off x="4200460" y="1739808"/>
            <a:ext cx="4056777" cy="2575091"/>
            <a:chOff x="4200460" y="1739808"/>
            <a:chExt cx="4056777" cy="257509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B045454-ABED-4B21-8497-8142C454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46" y="2120966"/>
              <a:ext cx="3193577" cy="16693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C293CBD-CC53-4C8B-8909-9B2EB184498D}"/>
                </a:ext>
              </a:extLst>
            </p:cNvPr>
            <p:cNvSpPr txBox="1"/>
            <p:nvPr/>
          </p:nvSpPr>
          <p:spPr>
            <a:xfrm rot="16200000">
              <a:off x="6108006" y="2509946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A16848-29B7-4AFE-B9EE-ADA209652799}"/>
                </a:ext>
              </a:extLst>
            </p:cNvPr>
            <p:cNvSpPr txBox="1"/>
            <p:nvPr/>
          </p:nvSpPr>
          <p:spPr>
            <a:xfrm>
              <a:off x="4650145" y="1739808"/>
              <a:ext cx="1207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head diameter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7EA93814-5629-45F7-9E56-EBBC49BC4D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60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F759CF5-DB80-4B61-A066-A11EA297FECB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961644"/>
              <a:ext cx="12114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FFFDAF9B-134A-4857-A08D-503846B93110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5411B35-EB6E-436E-B9C5-0944E94FBAC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B2E60B3-2431-46DE-9445-AAEA021F2EE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238936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15D043B4-0A92-4A28-A859-832761626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2741" y="2389366"/>
              <a:ext cx="0" cy="130735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C4FD0B-3600-4CEA-BD96-771A7B90BF4C}"/>
                </a:ext>
              </a:extLst>
            </p:cNvPr>
            <p:cNvSpPr txBox="1"/>
            <p:nvPr/>
          </p:nvSpPr>
          <p:spPr>
            <a:xfrm rot="16200000">
              <a:off x="3995040" y="2919936"/>
              <a:ext cx="657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0F08FCA-FE7F-4F27-9066-D3DAE24A0256}"/>
                </a:ext>
              </a:extLst>
            </p:cNvPr>
            <p:cNvSpPr txBox="1"/>
            <p:nvPr/>
          </p:nvSpPr>
          <p:spPr>
            <a:xfrm>
              <a:off x="6882888" y="2531903"/>
              <a:ext cx="71366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1985B6C2-DC63-4603-AD98-1C046C7EE2DF}"/>
                </a:ext>
              </a:extLst>
            </p:cNvPr>
            <p:cNvCxnSpPr>
              <a:cxnSpLocks/>
            </p:cNvCxnSpPr>
            <p:nvPr/>
          </p:nvCxnSpPr>
          <p:spPr>
            <a:xfrm>
              <a:off x="6828180" y="2738714"/>
              <a:ext cx="8074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CCAFB2C4-B66F-41E4-9A7C-123F9F8FA820}"/>
                </a:ext>
              </a:extLst>
            </p:cNvPr>
            <p:cNvCxnSpPr>
              <a:cxnSpLocks/>
            </p:cNvCxnSpPr>
            <p:nvPr/>
          </p:nvCxnSpPr>
          <p:spPr>
            <a:xfrm>
              <a:off x="6428154" y="2388853"/>
              <a:ext cx="4000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B573EFF1-5244-4C2C-958C-0111E865537E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9" y="304804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7BAF6E4-24A3-4ADA-B586-20CFC879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2389367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AA55E5A4-8CF9-40E7-BA7B-4B77C9CF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895" y="3321586"/>
              <a:ext cx="0" cy="37513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1B62A525-5EDA-4CA1-9213-BEAE1FE619D1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321585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84E65A8-5AB6-418A-BD2B-672F8EB8EA33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696723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4BBA9CF-A493-4C48-B99C-544BE018A0DC}"/>
                </a:ext>
              </a:extLst>
            </p:cNvPr>
            <p:cNvSpPr txBox="1"/>
            <p:nvPr/>
          </p:nvSpPr>
          <p:spPr>
            <a:xfrm>
              <a:off x="5627436" y="3296613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depth</a:t>
              </a:r>
            </a:p>
          </p:txBody>
        </p: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2C9843D-C6C2-4186-92C6-2E1686299D48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84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D467D695-1935-404D-BF6F-6AEE08A774AD}"/>
                </a:ext>
              </a:extLst>
            </p:cNvPr>
            <p:cNvCxnSpPr>
              <a:cxnSpLocks/>
            </p:cNvCxnSpPr>
            <p:nvPr/>
          </p:nvCxnSpPr>
          <p:spPr>
            <a:xfrm>
              <a:off x="5048761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2C1B772-B96B-40B7-A7AF-9466D7520257}"/>
                </a:ext>
              </a:extLst>
            </p:cNvPr>
            <p:cNvCxnSpPr>
              <a:cxnSpLocks/>
            </p:cNvCxnSpPr>
            <p:nvPr/>
          </p:nvCxnSpPr>
          <p:spPr>
            <a:xfrm>
              <a:off x="5053370" y="3935028"/>
              <a:ext cx="4135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E0BB219-4D6D-487C-9706-2C3ADBF7083F}"/>
                </a:ext>
              </a:extLst>
            </p:cNvPr>
            <p:cNvSpPr txBox="1"/>
            <p:nvPr/>
          </p:nvSpPr>
          <p:spPr>
            <a:xfrm>
              <a:off x="4909862" y="3914789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diameter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98EF3DE-C020-4807-9AB7-304875388951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8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79AB7B7-4694-4090-AB38-4DEEB625F9EE}"/>
                </a:ext>
              </a:extLst>
            </p:cNvPr>
            <p:cNvSpPr txBox="1"/>
            <p:nvPr/>
          </p:nvSpPr>
          <p:spPr>
            <a:xfrm rot="16200000">
              <a:off x="6108005" y="3196375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076AB37-E4C3-4F6B-B498-D3DF6E645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3038044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EEA14FD-9AC1-4803-A45A-F561BCDF57A4}"/>
                </a:ext>
              </a:extLst>
            </p:cNvPr>
            <p:cNvCxnSpPr>
              <a:cxnSpLocks/>
            </p:cNvCxnSpPr>
            <p:nvPr/>
          </p:nvCxnSpPr>
          <p:spPr>
            <a:xfrm>
              <a:off x="6943969" y="3238899"/>
              <a:ext cx="58615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29812D-BD46-44F5-8990-FE46372FFF0F}"/>
                </a:ext>
              </a:extLst>
            </p:cNvPr>
            <p:cNvCxnSpPr>
              <a:cxnSpLocks/>
            </p:cNvCxnSpPr>
            <p:nvPr/>
          </p:nvCxnSpPr>
          <p:spPr>
            <a:xfrm>
              <a:off x="7530123" y="3238899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61C37A-BF6F-43D3-B667-605E483C6F5E}"/>
                </a:ext>
              </a:extLst>
            </p:cNvPr>
            <p:cNvSpPr txBox="1"/>
            <p:nvPr/>
          </p:nvSpPr>
          <p:spPr>
            <a:xfrm>
              <a:off x="7579799" y="3035977"/>
              <a:ext cx="677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AF6DB6-CBAF-E17D-DD07-D507DD0B60BA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C899858-593D-6A38-C3B3-A2964FDD411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446C69D-B618-5913-805B-2821C584A421}"/>
              </a:ext>
            </a:extLst>
          </p:cNvPr>
          <p:cNvGrpSpPr>
            <a:grpSpLocks noChangeAspect="1"/>
          </p:cNvGrpSpPr>
          <p:nvPr/>
        </p:nvGrpSpPr>
        <p:grpSpPr>
          <a:xfrm>
            <a:off x="4343400" y="2361331"/>
            <a:ext cx="3505200" cy="1305001"/>
            <a:chOff x="4343400" y="2361331"/>
            <a:chExt cx="3505200" cy="1305001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4A221DDC-411F-6DF1-7CEB-F90782CF5890}"/>
                </a:ext>
              </a:extLst>
            </p:cNvPr>
            <p:cNvSpPr/>
            <p:nvPr/>
          </p:nvSpPr>
          <p:spPr>
            <a:xfrm>
              <a:off x="4343400" y="3224371"/>
              <a:ext cx="3505200" cy="21336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40EC49F0-B05D-591D-307C-C2365EE91C56}"/>
                </a:ext>
              </a:extLst>
            </p:cNvPr>
            <p:cNvSpPr/>
            <p:nvPr/>
          </p:nvSpPr>
          <p:spPr>
            <a:xfrm>
              <a:off x="4343400" y="2979420"/>
              <a:ext cx="3505200" cy="213360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C39716D4-505A-9FB7-DAA8-E3AAA42518A0}"/>
                </a:ext>
              </a:extLst>
            </p:cNvPr>
            <p:cNvGrpSpPr/>
            <p:nvPr/>
          </p:nvGrpSpPr>
          <p:grpSpPr>
            <a:xfrm>
              <a:off x="5214938" y="2745113"/>
              <a:ext cx="1762125" cy="462907"/>
              <a:chOff x="5214938" y="2745113"/>
              <a:chExt cx="1762125" cy="462907"/>
            </a:xfrm>
          </p:grpSpPr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4D09A7A6-748D-0354-F2C1-466200A0457D}"/>
                  </a:ext>
                </a:extLst>
              </p:cNvPr>
              <p:cNvSpPr/>
              <p:nvPr/>
            </p:nvSpPr>
            <p:spPr>
              <a:xfrm>
                <a:off x="5214938" y="2745113"/>
                <a:ext cx="1762125" cy="213360"/>
              </a:xfrm>
              <a:prstGeom prst="rect">
                <a:avLst/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9" name="Rechteck: obere Ecken abgeschnitten 48">
                <a:extLst>
                  <a:ext uri="{FF2B5EF4-FFF2-40B4-BE49-F238E27FC236}">
                    <a16:creationId xmlns:a16="http://schemas.microsoft.com/office/drawing/2014/main" id="{991FC9F2-2ECD-C178-5558-4C3D2C6C59CB}"/>
                  </a:ext>
                </a:extLst>
              </p:cNvPr>
              <p:cNvSpPr/>
              <p:nvPr/>
            </p:nvSpPr>
            <p:spPr>
              <a:xfrm flipV="1">
                <a:off x="5547360" y="2804160"/>
                <a:ext cx="1097280" cy="40386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F7351AAE-0B8C-FFDD-2255-E5D455036356}"/>
                  </a:ext>
                </a:extLst>
              </p:cNvPr>
              <p:cNvSpPr/>
              <p:nvPr/>
            </p:nvSpPr>
            <p:spPr>
              <a:xfrm>
                <a:off x="5350669" y="2774156"/>
                <a:ext cx="1490662" cy="174080"/>
              </a:xfrm>
              <a:prstGeom prst="rect">
                <a:avLst/>
              </a:prstGeom>
              <a:solidFill>
                <a:schemeClr val="bg2"/>
              </a:solidFill>
              <a:ln w="222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6A5E13A-45D6-9887-DD43-A53724ACC1BD}"/>
                </a:ext>
              </a:extLst>
            </p:cNvPr>
            <p:cNvSpPr/>
            <p:nvPr/>
          </p:nvSpPr>
          <p:spPr>
            <a:xfrm>
              <a:off x="5704998" y="3101340"/>
              <a:ext cx="782003" cy="213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5632503-A472-45B5-90B4-AFF7B5B0DDE2}"/>
                </a:ext>
              </a:extLst>
            </p:cNvPr>
            <p:cNvSpPr txBox="1"/>
            <p:nvPr/>
          </p:nvSpPr>
          <p:spPr>
            <a:xfrm>
              <a:off x="6966831" y="2361331"/>
              <a:ext cx="422676" cy="184666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r>
                <a:rPr lang="de-DE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insert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5E9A58D8-01B8-9FCD-E5D1-47343A9EB8AF}"/>
                </a:ext>
              </a:extLst>
            </p:cNvPr>
            <p:cNvSpPr txBox="1"/>
            <p:nvPr/>
          </p:nvSpPr>
          <p:spPr>
            <a:xfrm>
              <a:off x="6424989" y="3481666"/>
              <a:ext cx="638761" cy="184666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r>
                <a:rPr lang="de-DE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spotweld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6ACA914-FF97-B3BC-5067-293B7B9D8E80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 flipV="1">
              <a:off x="6096000" y="3224371"/>
              <a:ext cx="328989" cy="3496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CAD16216-A36F-F0EF-F30B-FB388C3A251B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6424989" y="2453664"/>
              <a:ext cx="541842" cy="39299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C67C171-6B06-524F-9BC0-08FECD9508E2}"/>
              </a:ext>
            </a:extLst>
          </p:cNvPr>
          <p:cNvGrpSpPr/>
          <p:nvPr/>
        </p:nvGrpSpPr>
        <p:grpSpPr>
          <a:xfrm>
            <a:off x="3827575" y="2791968"/>
            <a:ext cx="3722080" cy="1455040"/>
            <a:chOff x="3827575" y="2791968"/>
            <a:chExt cx="3722080" cy="145504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C26E2EE-B5DC-4BA4-944B-9DCC4F11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540" y="2837688"/>
              <a:ext cx="1485900" cy="102108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145E9F-4EC3-409B-893E-B0790344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022" y="2791968"/>
              <a:ext cx="1485900" cy="1173736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32CBB2C-C174-46A6-A2BF-3F657B47EFEB}"/>
                </a:ext>
              </a:extLst>
            </p:cNvPr>
            <p:cNvCxnSpPr/>
            <p:nvPr/>
          </p:nvCxnSpPr>
          <p:spPr>
            <a:xfrm flipV="1">
              <a:off x="4629150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F4FCB02-054A-4D2B-AB0E-7F74D8C930DD}"/>
                </a:ext>
              </a:extLst>
            </p:cNvPr>
            <p:cNvCxnSpPr/>
            <p:nvPr/>
          </p:nvCxnSpPr>
          <p:spPr>
            <a:xfrm flipV="1">
              <a:off x="4824413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68CD4FC9-A4C6-44D6-A28C-A43A43843590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3519488"/>
              <a:ext cx="3619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D6764A2-B03E-4F6D-B19F-6C0F94711A47}"/>
                </a:ext>
              </a:extLst>
            </p:cNvPr>
            <p:cNvSpPr txBox="1"/>
            <p:nvPr/>
          </p:nvSpPr>
          <p:spPr>
            <a:xfrm>
              <a:off x="3827575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rivet stud (threaded)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9F25AA9-862C-4B51-9C84-098080ABC81D}"/>
                </a:ext>
              </a:extLst>
            </p:cNvPr>
            <p:cNvSpPr txBox="1"/>
            <p:nvPr/>
          </p:nvSpPr>
          <p:spPr>
            <a:xfrm>
              <a:off x="5746862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ball stud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E62961-86AF-7628-8E90-66184BAD1D06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274548"/>
            <a:ext cx="2848026" cy="4062444"/>
            <a:chOff x="1309954" y="44159"/>
            <a:chExt cx="4551293" cy="6491996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213885"/>
              <a:ext cx="2601930" cy="2318184"/>
              <a:chOff x="2061924" y="421388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47549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641374" y="44159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539132" y="522918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799490" y="534141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722744" y="6118089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667184" y="5679758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33093"/>
            <a:ext cx="2933435" cy="2943992"/>
            <a:chOff x="6654366" y="62093"/>
            <a:chExt cx="4687781" cy="4704651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178097" y="434867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492167" y="2630270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007440" y="6209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7863877" y="498091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524" y="6324527"/>
            <a:ext cx="2743200" cy="365125"/>
          </a:xfrm>
        </p:spPr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A23A1C7-7BC8-F10F-7ECF-875197ACCA25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16BB6F2-950E-16CF-F0EE-447247CBE4CB}"/>
              </a:ext>
            </a:extLst>
          </p:cNvPr>
          <p:cNvGrpSpPr/>
          <p:nvPr/>
        </p:nvGrpSpPr>
        <p:grpSpPr>
          <a:xfrm>
            <a:off x="2637506" y="1871579"/>
            <a:ext cx="6210000" cy="1560401"/>
            <a:chOff x="2637506" y="1871579"/>
            <a:chExt cx="6210000" cy="156040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815D6C7-7CAC-E999-90F0-B9D1DA3D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06" y="1926055"/>
              <a:ext cx="6210000" cy="15059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C19E4-850C-42DB-AAB9-818A8DC91C84}"/>
                </a:ext>
              </a:extLst>
            </p:cNvPr>
            <p:cNvSpPr/>
            <p:nvPr/>
          </p:nvSpPr>
          <p:spPr>
            <a:xfrm>
              <a:off x="300584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536897-D80E-428E-AF66-1419113AAFE9}"/>
                </a:ext>
              </a:extLst>
            </p:cNvPr>
            <p:cNvSpPr/>
            <p:nvPr/>
          </p:nvSpPr>
          <p:spPr>
            <a:xfrm>
              <a:off x="4043472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30968E-491F-4245-B69E-0EDD5DD8D1E4}"/>
                </a:ext>
              </a:extLst>
            </p:cNvPr>
            <p:cNvSpPr/>
            <p:nvPr/>
          </p:nvSpPr>
          <p:spPr>
            <a:xfrm>
              <a:off x="508109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c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E7E35C-25E1-49ED-B227-25DFA7351296}"/>
                </a:ext>
              </a:extLst>
            </p:cNvPr>
            <p:cNvSpPr/>
            <p:nvPr/>
          </p:nvSpPr>
          <p:spPr>
            <a:xfrm>
              <a:off x="6128859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97707C-A308-4D3A-B346-07913C03EDAD}"/>
                </a:ext>
              </a:extLst>
            </p:cNvPr>
            <p:cNvSpPr/>
            <p:nvPr/>
          </p:nvSpPr>
          <p:spPr>
            <a:xfrm>
              <a:off x="714804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E21AE-079F-4794-85F7-6CEC1E796A0E}"/>
                </a:ext>
              </a:extLst>
            </p:cNvPr>
            <p:cNvSpPr/>
            <p:nvPr/>
          </p:nvSpPr>
          <p:spPr>
            <a:xfrm>
              <a:off x="821176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f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F771102-421D-5C93-6D4D-3A0D4FAF6781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32B1F7-A337-1CD3-6EE7-9BD316950D49}"/>
              </a:ext>
            </a:extLst>
          </p:cNvPr>
          <p:cNvGrpSpPr>
            <a:grpSpLocks noChangeAspect="1"/>
          </p:cNvGrpSpPr>
          <p:nvPr/>
        </p:nvGrpSpPr>
        <p:grpSpPr>
          <a:xfrm>
            <a:off x="3360420" y="2251392"/>
            <a:ext cx="5471160" cy="2355215"/>
            <a:chOff x="3360420" y="2251392"/>
            <a:chExt cx="5471160" cy="2355215"/>
          </a:xfrm>
        </p:grpSpPr>
        <p:pic>
          <p:nvPicPr>
            <p:cNvPr id="2" name="Bild 3">
              <a:extLst>
                <a:ext uri="{FF2B5EF4-FFF2-40B4-BE49-F238E27FC236}">
                  <a16:creationId xmlns:a16="http://schemas.microsoft.com/office/drawing/2014/main" id="{E8F9A240-D424-4D52-979B-737114FF9C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420" y="2251392"/>
              <a:ext cx="5471160" cy="2355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1C4F37-4869-4260-B84A-66F3AF0B785E}"/>
                </a:ext>
              </a:extLst>
            </p:cNvPr>
            <p:cNvSpPr/>
            <p:nvPr/>
          </p:nvSpPr>
          <p:spPr>
            <a:xfrm>
              <a:off x="3984728" y="3165795"/>
              <a:ext cx="694277" cy="2534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AD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r>
                <a:rPr lang="de-DE" sz="1200" b="1" dirty="0">
                  <a:solidFill>
                    <a:srgbClr val="2B28FF"/>
                  </a:solidFill>
                </a:rPr>
                <a:t>, </a:t>
              </a:r>
              <a:r>
                <a:rPr lang="de-DE" sz="1200" b="1" dirty="0" err="1">
                  <a:solidFill>
                    <a:srgbClr val="2B28FF"/>
                  </a:solidFill>
                </a:rPr>
                <a:t>A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1BE718-9B84-4C44-80B5-B9EC95E0017C}"/>
                </a:ext>
              </a:extLst>
            </p:cNvPr>
            <p:cNvSpPr/>
            <p:nvPr/>
          </p:nvSpPr>
          <p:spPr>
            <a:xfrm>
              <a:off x="6355032" y="420749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2B28FF"/>
                  </a:solidFill>
                </a:rPr>
                <a:t>Spot Welds, x</a:t>
              </a:r>
              <a:r>
                <a:rPr lang="de-DE" b="1" baseline="-25000" dirty="0">
                  <a:solidFill>
                    <a:srgbClr val="2B28FF"/>
                  </a:solidFill>
                </a:rPr>
                <a:t>i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DC73AB-891B-46AA-8921-FF04051984F1}"/>
                </a:ext>
              </a:extLst>
            </p:cNvPr>
            <p:cNvSpPr/>
            <p:nvPr/>
          </p:nvSpPr>
          <p:spPr>
            <a:xfrm>
              <a:off x="7322820" y="250823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Seam</a:t>
              </a:r>
              <a:r>
                <a:rPr lang="de-DE" sz="1200" b="1" dirty="0">
                  <a:solidFill>
                    <a:srgbClr val="2B28FF"/>
                  </a:solidFill>
                </a:rPr>
                <a:t> Weld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 </a:t>
              </a:r>
              <a:r>
                <a:rPr lang="de-DE" sz="1200" b="1" dirty="0">
                  <a:solidFill>
                    <a:srgbClr val="2B28FF"/>
                  </a:solidFill>
                </a:rPr>
                <a:t>, I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B578D4-89D5-4DF9-A73D-81F313ED3C53}"/>
                </a:ext>
              </a:extLst>
            </p:cNvPr>
            <p:cNvSpPr/>
            <p:nvPr/>
          </p:nvSpPr>
          <p:spPr>
            <a:xfrm>
              <a:off x="5676900" y="3089722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A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185319-2353-42C9-A294-4F898F4D8F10}"/>
                </a:ext>
              </a:extLst>
            </p:cNvPr>
            <p:cNvSpPr/>
            <p:nvPr/>
          </p:nvSpPr>
          <p:spPr>
            <a:xfrm>
              <a:off x="7713980" y="3165795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B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747A5-3762-4A02-A5EB-DFEA78E4947B}"/>
                </a:ext>
              </a:extLst>
            </p:cNvPr>
            <p:cNvSpPr/>
            <p:nvPr/>
          </p:nvSpPr>
          <p:spPr>
            <a:xfrm>
              <a:off x="4055006" y="3982548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C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A3E120-48A9-4C80-0889-556E9BA6613B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6D0E93-F2FC-1CBB-10B0-E354FE8E7132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87415"/>
            <a:chOff x="2104302" y="1267587"/>
            <a:chExt cx="8840779" cy="5145043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1" y="5617926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Flat-head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5" y="5617927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Oval-head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7"/>
              <a:ext cx="1635959" cy="46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ECA9161-5CE8-672B-111E-6CE44227A95E}"/>
              </a:ext>
            </a:extLst>
          </p:cNvPr>
          <p:cNvSpPr txBox="1"/>
          <p:nvPr/>
        </p:nvSpPr>
        <p:spPr>
          <a:xfrm>
            <a:off x="7778311" y="5703248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6BC0793-2BD8-C1C5-5CD9-25664E1CD24D}"/>
              </a:ext>
            </a:extLst>
          </p:cNvPr>
          <p:cNvGrpSpPr/>
          <p:nvPr/>
        </p:nvGrpSpPr>
        <p:grpSpPr>
          <a:xfrm>
            <a:off x="4728845" y="2745422"/>
            <a:ext cx="2734310" cy="1367155"/>
            <a:chOff x="4728845" y="2745422"/>
            <a:chExt cx="2734310" cy="1367155"/>
          </a:xfrm>
        </p:grpSpPr>
        <p:pic>
          <p:nvPicPr>
            <p:cNvPr id="2" name="Bild 13" descr="Lead_and_pitch">
              <a:extLst>
                <a:ext uri="{FF2B5EF4-FFF2-40B4-BE49-F238E27FC236}">
                  <a16:creationId xmlns:a16="http://schemas.microsoft.com/office/drawing/2014/main" id="{71BCD37F-AB44-480D-A434-4DDC8F527C5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45" y="2745422"/>
              <a:ext cx="2734310" cy="1367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3D740-FF17-42EF-AB73-9252E2373C5D}"/>
                </a:ext>
              </a:extLst>
            </p:cNvPr>
            <p:cNvSpPr/>
            <p:nvPr/>
          </p:nvSpPr>
          <p:spPr>
            <a:xfrm>
              <a:off x="7040881" y="278384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C8A0F-B982-4285-AF5A-E4A0FDAD0A6D}"/>
                </a:ext>
              </a:extLst>
            </p:cNvPr>
            <p:cNvSpPr/>
            <p:nvPr/>
          </p:nvSpPr>
          <p:spPr>
            <a:xfrm>
              <a:off x="5930900" y="281432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97B9FA-6774-4AC0-9D6F-A2FB64BACC44}"/>
                </a:ext>
              </a:extLst>
            </p:cNvPr>
            <p:cNvSpPr/>
            <p:nvPr/>
          </p:nvSpPr>
          <p:spPr>
            <a:xfrm>
              <a:off x="4815841" y="36322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EDF4DF-85F1-43CE-A178-0F70E8AD93C8}"/>
                </a:ext>
              </a:extLst>
            </p:cNvPr>
            <p:cNvSpPr/>
            <p:nvPr/>
          </p:nvSpPr>
          <p:spPr>
            <a:xfrm>
              <a:off x="5933758" y="36068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601DC3-32C1-46FF-B75F-A1DFE3C8231C}"/>
                </a:ext>
              </a:extLst>
            </p:cNvPr>
            <p:cNvSpPr/>
            <p:nvPr/>
          </p:nvSpPr>
          <p:spPr>
            <a:xfrm>
              <a:off x="5146041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7C298-20A6-4306-8430-234D5F1712D0}"/>
                </a:ext>
              </a:extLst>
            </p:cNvPr>
            <p:cNvSpPr/>
            <p:nvPr/>
          </p:nvSpPr>
          <p:spPr>
            <a:xfrm>
              <a:off x="6309996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starts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ISO-CD_PAS_8329_Figures-master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E8874F-185B-85AC-92B8-7F8A27F4EA92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90FC88-8DAD-48F4-3177-B88C09CF5EC7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3EF6092-562B-4979-BA76-BF4304C16A8B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A0096A-4F31-0551-E5B4-F8055CFF2889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2A3ECC4-0B62-E903-4421-EDA609F5F578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CBC83E-CB1D-D041-C11E-4A8D4AE337F5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632A7F0-F9E6-1A00-329D-BD235DEE1A99}"/>
              </a:ext>
            </a:extLst>
          </p:cNvPr>
          <p:cNvGrpSpPr/>
          <p:nvPr/>
        </p:nvGrpSpPr>
        <p:grpSpPr>
          <a:xfrm>
            <a:off x="4569994" y="2179300"/>
            <a:ext cx="3619501" cy="2335895"/>
            <a:chOff x="4569994" y="2179300"/>
            <a:chExt cx="3619501" cy="233589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D3ED46D-AE0C-4A0C-8C54-BC8DB445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166" y="2179300"/>
              <a:ext cx="582168" cy="168859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12314B0-A152-45EC-A651-CCCDF9FD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91537"/>
              <a:ext cx="582168" cy="1484376"/>
            </a:xfrm>
            <a:prstGeom prst="rect">
              <a:avLst/>
            </a:prstGeom>
          </p:spPr>
        </p:pic>
        <p:pic>
          <p:nvPicPr>
            <p:cNvPr id="7" name="Grafik 6" descr="Ein Bild, das Text, Transport enthält.&#10;&#10;Automatisch generierte Beschreibung">
              <a:extLst>
                <a:ext uri="{FF2B5EF4-FFF2-40B4-BE49-F238E27FC236}">
                  <a16:creationId xmlns:a16="http://schemas.microsoft.com/office/drawing/2014/main" id="{074C5A04-7FAE-454B-ADDF-5C984689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0" y="2644461"/>
              <a:ext cx="583692" cy="1316736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0047E1-B0D4-4FB6-AF1A-870177EA2641}"/>
                </a:ext>
              </a:extLst>
            </p:cNvPr>
            <p:cNvSpPr txBox="1"/>
            <p:nvPr/>
          </p:nvSpPr>
          <p:spPr>
            <a:xfrm>
              <a:off x="4569994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Placing screw</a:t>
              </a:r>
              <a:br>
                <a:rPr lang="en-GB" sz="1000" dirty="0"/>
              </a:br>
              <a:r>
                <a:rPr lang="en-GB" sz="1000" dirty="0"/>
                <a:t>(w/ speed &amp; </a:t>
              </a:r>
              <a:br>
                <a:rPr lang="en-GB" sz="1000" dirty="0"/>
              </a:br>
              <a:r>
                <a:rPr lang="en-GB" sz="1000" dirty="0"/>
                <a:t>pressure)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19C0250-31DF-4FD6-BCFC-3207D17A032E}"/>
                </a:ext>
              </a:extLst>
            </p:cNvPr>
            <p:cNvSpPr txBox="1"/>
            <p:nvPr/>
          </p:nvSpPr>
          <p:spPr>
            <a:xfrm>
              <a:off x="5908828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Heating, </a:t>
              </a:r>
              <a:br>
                <a:rPr lang="en-GB" sz="1000" dirty="0"/>
              </a:br>
              <a:r>
                <a:rPr lang="en-GB" sz="1000" dirty="0"/>
                <a:t>Forming material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4ACA7D4-AA75-4645-84B9-06B4B15825C0}"/>
                </a:ext>
              </a:extLst>
            </p:cNvPr>
            <p:cNvSpPr txBox="1"/>
            <p:nvPr/>
          </p:nvSpPr>
          <p:spPr>
            <a:xfrm>
              <a:off x="7062697" y="3961197"/>
              <a:ext cx="1126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Forming thread &amp; tighten screw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471916-371B-8B91-D080-22C9A7DA293B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205329B-5749-83C5-703C-ED0039356359}"/>
              </a:ext>
            </a:extLst>
          </p:cNvPr>
          <p:cNvGrpSpPr/>
          <p:nvPr/>
        </p:nvGrpSpPr>
        <p:grpSpPr>
          <a:xfrm>
            <a:off x="5070021" y="2526684"/>
            <a:ext cx="2056987" cy="1502010"/>
            <a:chOff x="5070021" y="2526684"/>
            <a:chExt cx="2056987" cy="150201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47B6FE7-5C32-465F-AD8B-81FFA27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756" y="2829306"/>
              <a:ext cx="856488" cy="1199388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92C4648B-00D5-4879-A21D-335FD93E5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2811" y="3099338"/>
              <a:ext cx="0" cy="85354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510637D-F18E-497F-9D14-5EAA6B663775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07506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629D06E-0A82-41BD-B65A-26E9F6462C17}"/>
                </a:ext>
              </a:extLst>
            </p:cNvPr>
            <p:cNvSpPr txBox="1"/>
            <p:nvPr/>
          </p:nvSpPr>
          <p:spPr>
            <a:xfrm>
              <a:off x="6757790" y="295475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937C0D-FC5C-45E5-8869-4B61060417EC}"/>
                </a:ext>
              </a:extLst>
            </p:cNvPr>
            <p:cNvSpPr txBox="1"/>
            <p:nvPr/>
          </p:nvSpPr>
          <p:spPr>
            <a:xfrm rot="16200000">
              <a:off x="5034921" y="3404188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35078D5-3AF9-4270-805A-408255EDCD3C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1056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C7A44C-AA97-4DBC-93BC-CC1C847438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0328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085F4B3-17B1-41BF-A8DC-729CA52C221A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46150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684035A-0A13-4A74-AA7B-67D15C5572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9255" y="3246150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715D1F2-74DA-422C-A9AB-613CFC1C5BBF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36586"/>
              <a:ext cx="11811" cy="40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D99DCAA-0B87-48E9-9D23-4E91A1872653}"/>
                </a:ext>
              </a:extLst>
            </p:cNvPr>
            <p:cNvSpPr txBox="1"/>
            <p:nvPr/>
          </p:nvSpPr>
          <p:spPr>
            <a:xfrm>
              <a:off x="6757790" y="320391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220A42B8-30CB-4B8F-B941-E55738420DC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 flipV="1">
              <a:off x="5409775" y="2926794"/>
              <a:ext cx="192258" cy="311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2F70340-740A-4F36-8E58-CEB47F0A8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255" y="3092195"/>
              <a:ext cx="171318" cy="70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AADA5BC-A171-4F7F-894A-E5BDA4ED4A85}"/>
                </a:ext>
              </a:extLst>
            </p:cNvPr>
            <p:cNvCxnSpPr/>
            <p:nvPr/>
          </p:nvCxnSpPr>
          <p:spPr>
            <a:xfrm flipH="1">
              <a:off x="5403056" y="3101719"/>
              <a:ext cx="3952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5EA3726-89B7-45BB-B87C-0911B3C6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3056" y="3956588"/>
              <a:ext cx="6929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54DE379-3482-4184-A457-6EB85E255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075" y="3557260"/>
              <a:ext cx="5429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C3A9595-51BB-4FCD-B115-250F90A67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067" y="3099340"/>
              <a:ext cx="0" cy="45792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F18D7594-C262-41E5-9878-57A1BC06A18B}"/>
                </a:ext>
              </a:extLst>
            </p:cNvPr>
            <p:cNvSpPr txBox="1"/>
            <p:nvPr/>
          </p:nvSpPr>
          <p:spPr>
            <a:xfrm>
              <a:off x="5070021" y="2526684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thread length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6387B-305F-9A02-5FF2-28C47452FA8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3676BD-8DA8-6779-0F9D-67E553527EE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123D1D8-FAD0-4193-AB53-F5AFBC80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6580"/>
              <a:ext cx="1508760" cy="624840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BCCC35B6-227A-4D3E-8A38-1D1F4900D9C9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23C57CB-9C9C-444E-9A12-057A65352F82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AA969DF-D774-4493-8524-BCAD566EAA34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EF3CB6F-D2B1-405F-ABD3-5C6D66800AB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46EEE6-9F72-4A23-BDBC-955D9E36D19C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ACA321C-D08C-4AC6-817F-235B4B9935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7FFB599-BA06-49E8-8297-807EF6F453CC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25DE7B-2E81-448C-AFF7-B558331CD685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3663271-0BEA-4F22-9E42-46F4E08F4B30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1D1C4A0-C6B1-4341-9B04-845B43AA0442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A535502-45B1-464C-B831-758340587E12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3287821-2CA5-4044-8BC4-92FBAEBCE0BB}"/>
                </a:ext>
              </a:extLst>
            </p:cNvPr>
            <p:cNvCxnSpPr>
              <a:cxnSpLocks/>
            </p:cNvCxnSpPr>
            <p:nvPr/>
          </p:nvCxnSpPr>
          <p:spPr>
            <a:xfrm>
              <a:off x="6379457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8478D45-8BB0-4653-A65D-E493744E29CD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B7273103-1E39-4EA1-B415-D226139FD3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3038980"/>
              <a:ext cx="576255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6334467-B304-461A-9E5C-57795026679C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79FEDBE-C7B6-40FC-921F-C89ACD3815B2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641D363-B617-A0FC-9B37-0F4A161BD4B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236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775493" imgH="1332219" progId="PowerPoint.Show.8">
                  <p:embed/>
                </p:oleObj>
              </mc:Choice>
              <mc:Fallback>
                <p:oleObj name="Presentation" r:id="rId3" imgW="1775493" imgH="1332219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0A8681-1DA4-BD43-B369-7960E9136AB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6EC6C1A-24FE-5D6A-8828-64B49B08282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20" name="Grafik 19" descr="Ein Bild, das Shoji, Gebäude, Fenster enthält.&#10;&#10;Automatisch generierte Beschreibung">
              <a:extLst>
                <a:ext uri="{FF2B5EF4-FFF2-40B4-BE49-F238E27FC236}">
                  <a16:creationId xmlns:a16="http://schemas.microsoft.com/office/drawing/2014/main" id="{80EC0C50-FD97-40B8-B4D5-35308CDE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9819"/>
              <a:ext cx="1508760" cy="437388"/>
            </a:xfrm>
            <a:prstGeom prst="rect">
              <a:avLst/>
            </a:prstGeom>
          </p:spPr>
        </p:pic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7BD9670B-D0E8-4117-BA51-7C7537055C9F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FEF4D44-A2AF-4050-9154-655230978937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56F8B6B-49BD-4425-ADC8-16D8D58F50D7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CE29BC00-6608-4D58-A4F0-6898E2EC1EF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D19375F6-05CC-4DFF-834D-56B50D53ABC5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7C7DA2B-9B31-48F9-83A8-0A928C5BA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D69D5B4-94F3-4691-9800-A6DD3B97CDD6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E959CC8-3A75-4254-8846-8550EB979CC3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6FD3899-3080-45F6-88EE-37D1F3E853C8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A4994BE-089C-4BEB-B748-590BD4BD11B8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F76B55-FA86-402A-80B4-47E069DD5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61373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36C0B09-8321-4DA5-BA78-6C62388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29346BC-A43B-45B1-914B-456AAE91B8DC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3038980"/>
              <a:ext cx="329861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83AC6DB-B977-4400-A9B9-A4C72AB08348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8B0DB66-6A43-42F7-8C22-BA17317B66BD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V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6BB2A1D-7F22-4EF8-B11C-CB41F492ADB9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2997987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82CF58B-C987-17D6-6B9A-FE344D2B9E6F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9D957B-08AB-A7ED-D44B-D9D18F042712}"/>
              </a:ext>
            </a:extLst>
          </p:cNvPr>
          <p:cNvGrpSpPr/>
          <p:nvPr/>
        </p:nvGrpSpPr>
        <p:grpSpPr>
          <a:xfrm>
            <a:off x="4822151" y="2842756"/>
            <a:ext cx="2932435" cy="1306418"/>
            <a:chOff x="4822151" y="2842756"/>
            <a:chExt cx="2932435" cy="130641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FA65361-41EC-41BF-8BD2-39CFAEDB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570" y="3163824"/>
              <a:ext cx="2308860" cy="530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42631E95-2FF8-421D-BC38-F28D1286B845}"/>
                </a:ext>
              </a:extLst>
            </p:cNvPr>
            <p:cNvCxnSpPr>
              <a:cxnSpLocks/>
            </p:cNvCxnSpPr>
            <p:nvPr/>
          </p:nvCxnSpPr>
          <p:spPr>
            <a:xfrm>
              <a:off x="7416990" y="303768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7C817DF-65C2-4A5B-B85A-43609240887F}"/>
                </a:ext>
              </a:extLst>
            </p:cNvPr>
            <p:cNvSpPr txBox="1"/>
            <p:nvPr/>
          </p:nvSpPr>
          <p:spPr>
            <a:xfrm>
              <a:off x="7369907" y="3145449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40CF5D0-B194-40D8-9960-FD87BBF72863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23583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B1FA9A8-8F66-43C1-8406-EC44FC2F57A5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3591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124AA2AC-3C9F-4423-9CD9-3FF83AB77C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48297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35D2E34-4599-4085-97A9-680029D7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9980" y="3487742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F03928B-72CE-452C-BA02-54C0C1641262}"/>
                </a:ext>
              </a:extLst>
            </p:cNvPr>
            <p:cNvCxnSpPr>
              <a:cxnSpLocks/>
            </p:cNvCxnSpPr>
            <p:nvPr/>
          </p:nvCxnSpPr>
          <p:spPr>
            <a:xfrm>
              <a:off x="7419274" y="3176305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D0516D7-5461-4EBD-AA1B-D635DF960A67}"/>
                </a:ext>
              </a:extLst>
            </p:cNvPr>
            <p:cNvSpPr txBox="1"/>
            <p:nvPr/>
          </p:nvSpPr>
          <p:spPr>
            <a:xfrm>
              <a:off x="7385368" y="3304690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D15DDE4-B48A-42EE-BC08-1EB278C56425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14" y="2955131"/>
              <a:ext cx="0" cy="9263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968360F8-0247-4FDC-9F7B-CE73343A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3214" y="2955131"/>
              <a:ext cx="0" cy="473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C7E719B-7553-4AA0-8A05-BB4A7E792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314" y="3013868"/>
              <a:ext cx="384299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5AD272-A9B1-4B09-82A5-900415A01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3" y="3013868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36F5427-EE38-4FF5-AC3C-9532984CF1F0}"/>
                </a:ext>
              </a:extLst>
            </p:cNvPr>
            <p:cNvSpPr txBox="1"/>
            <p:nvPr/>
          </p:nvSpPr>
          <p:spPr>
            <a:xfrm>
              <a:off x="6464816" y="2842756"/>
              <a:ext cx="36921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neck</a:t>
              </a: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433251D-4524-45F2-AAC4-7AFAAB0F348A}"/>
                </a:ext>
              </a:extLst>
            </p:cNvPr>
            <p:cNvCxnSpPr>
              <a:cxnSpLocks/>
            </p:cNvCxnSpPr>
            <p:nvPr/>
          </p:nvCxnSpPr>
          <p:spPr>
            <a:xfrm>
              <a:off x="6552283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DDC5E96-FE0F-47FE-9193-DE0CC8F1E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213" y="3763994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26AEBA9-D7E6-4D28-A0B3-7B308E67BAD0}"/>
                </a:ext>
              </a:extLst>
            </p:cNvPr>
            <p:cNvSpPr txBox="1"/>
            <p:nvPr/>
          </p:nvSpPr>
          <p:spPr>
            <a:xfrm>
              <a:off x="6546114" y="3592882"/>
              <a:ext cx="511631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interlock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EA0426B5-49F6-4912-ABD0-B49E529EA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0083" y="3763994"/>
              <a:ext cx="43174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96D6259-3829-4D23-B143-16AE601DC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161" y="3618326"/>
              <a:ext cx="0" cy="20199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F1F79030-3202-42D1-8D37-4AC73B725D1D}"/>
                </a:ext>
              </a:extLst>
            </p:cNvPr>
            <p:cNvCxnSpPr>
              <a:cxnSpLocks/>
            </p:cNvCxnSpPr>
            <p:nvPr/>
          </p:nvCxnSpPr>
          <p:spPr>
            <a:xfrm>
              <a:off x="5965159" y="3294415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58D1EF5-5336-4AB0-96A3-AE6E5BBA46E3}"/>
                </a:ext>
              </a:extLst>
            </p:cNvPr>
            <p:cNvSpPr txBox="1"/>
            <p:nvPr/>
          </p:nvSpPr>
          <p:spPr>
            <a:xfrm>
              <a:off x="5630321" y="3624417"/>
              <a:ext cx="51163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Cap thickness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9EE2F641-4831-4ED0-AA26-BFABB23E719C}"/>
                </a:ext>
              </a:extLst>
            </p:cNvPr>
            <p:cNvCxnSpPr>
              <a:cxnSpLocks/>
            </p:cNvCxnSpPr>
            <p:nvPr/>
          </p:nvCxnSpPr>
          <p:spPr>
            <a:xfrm>
              <a:off x="5640264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F2770E4-62C7-42E2-BFC3-4DE6A1D7F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264" y="4023550"/>
              <a:ext cx="90585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E53693D7-51CF-4265-A5BB-5B52F9719DBD}"/>
                </a:ext>
              </a:extLst>
            </p:cNvPr>
            <p:cNvSpPr txBox="1"/>
            <p:nvPr/>
          </p:nvSpPr>
          <p:spPr>
            <a:xfrm>
              <a:off x="5661892" y="3954249"/>
              <a:ext cx="86259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button diameter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6B4892B-42AF-4EC5-ADEC-C51432FCAA8E}"/>
                </a:ext>
              </a:extLst>
            </p:cNvPr>
            <p:cNvSpPr txBox="1"/>
            <p:nvPr/>
          </p:nvSpPr>
          <p:spPr>
            <a:xfrm>
              <a:off x="4822151" y="2918091"/>
              <a:ext cx="978107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 side material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5A114B1-4C6B-40B1-BAB0-BFB4A71058D0}"/>
                </a:ext>
              </a:extLst>
            </p:cNvPr>
            <p:cNvSpPr txBox="1"/>
            <p:nvPr/>
          </p:nvSpPr>
          <p:spPr>
            <a:xfrm>
              <a:off x="4857022" y="353797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die side material</a:t>
              </a:r>
            </a:p>
          </p:txBody>
        </p: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727AB7B5-B011-4B84-AF91-F8239C359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6044" y="3421305"/>
              <a:ext cx="182975" cy="19702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178A754A-826B-44AB-B88B-9C55AF03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3774" y="3136756"/>
              <a:ext cx="91489" cy="15765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13DD0C-6F00-0589-C185-17FC4DDA0F22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68EA2-0E74-F99B-6AED-C39944F5167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325BA79-01F8-42BD-BBE2-F316E54314E8}"/>
              </a:ext>
            </a:extLst>
          </p:cNvPr>
          <p:cNvGrpSpPr/>
          <p:nvPr/>
        </p:nvGrpSpPr>
        <p:grpSpPr>
          <a:xfrm>
            <a:off x="1354667" y="643466"/>
            <a:ext cx="9482666" cy="5602700"/>
            <a:chOff x="1354667" y="643466"/>
            <a:chExt cx="9482666" cy="56027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4F0C0B0-AB7E-4414-BF95-A0B3A360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667" y="643466"/>
              <a:ext cx="9482666" cy="55710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01FBC5-B6E9-4942-965C-760103C919BD}"/>
                </a:ext>
              </a:extLst>
            </p:cNvPr>
            <p:cNvSpPr txBox="1"/>
            <p:nvPr/>
          </p:nvSpPr>
          <p:spPr>
            <a:xfrm>
              <a:off x="2755358" y="1493356"/>
              <a:ext cx="707688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oined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(arbitrary)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E70C5-7391-4ADB-B9FC-CAE42A75CB89}"/>
                </a:ext>
              </a:extLst>
            </p:cNvPr>
            <p:cNvSpPr txBox="1"/>
            <p:nvPr/>
          </p:nvSpPr>
          <p:spPr>
            <a:xfrm>
              <a:off x="5028388" y="643466"/>
              <a:ext cx="70768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heat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C00F7-5307-41EB-BFE5-0911132B8404}"/>
                </a:ext>
              </a:extLst>
            </p:cNvPr>
            <p:cNvSpPr txBox="1"/>
            <p:nvPr/>
          </p:nvSpPr>
          <p:spPr>
            <a:xfrm>
              <a:off x="2184668" y="2556675"/>
              <a:ext cx="10157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thermoplastics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E5BB40-4009-45DC-847D-27AC64A2742B}"/>
                </a:ext>
              </a:extLst>
            </p:cNvPr>
            <p:cNvSpPr txBox="1"/>
            <p:nvPr/>
          </p:nvSpPr>
          <p:spPr>
            <a:xfrm>
              <a:off x="6763109" y="992222"/>
              <a:ext cx="5618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D28E0E-921A-4509-83F4-DFB534F41F0C}"/>
                </a:ext>
              </a:extLst>
            </p:cNvPr>
            <p:cNvSpPr txBox="1"/>
            <p:nvPr/>
          </p:nvSpPr>
          <p:spPr>
            <a:xfrm>
              <a:off x="8942014" y="1272251"/>
              <a:ext cx="805101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form-closed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permanent joint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0BC3B-F26A-4B0E-98DC-04D0C05507A4}"/>
                </a:ext>
              </a:extLst>
            </p:cNvPr>
            <p:cNvSpPr txBox="1"/>
            <p:nvPr/>
          </p:nvSpPr>
          <p:spPr>
            <a:xfrm>
              <a:off x="4250130" y="2983150"/>
              <a:ext cx="94444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Diameter (D)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264C2-107A-4551-9948-3558EBFC677B}"/>
                </a:ext>
              </a:extLst>
            </p:cNvPr>
            <p:cNvSpPr txBox="1"/>
            <p:nvPr/>
          </p:nvSpPr>
          <p:spPr>
            <a:xfrm>
              <a:off x="2184668" y="3824272"/>
              <a:ext cx="94444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Boss height</a:t>
              </a:r>
              <a:b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508119-DD91-485D-AEDF-034D2EDA4C20}"/>
                </a:ext>
              </a:extLst>
            </p:cNvPr>
            <p:cNvSpPr txBox="1"/>
            <p:nvPr/>
          </p:nvSpPr>
          <p:spPr>
            <a:xfrm>
              <a:off x="5515918" y="4618699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Captured 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Thickness (T)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388CA-1D56-4B0E-B49D-2A75924E9EE7}"/>
                </a:ext>
              </a:extLst>
            </p:cNvPr>
            <p:cNvSpPr txBox="1"/>
            <p:nvPr/>
          </p:nvSpPr>
          <p:spPr>
            <a:xfrm>
              <a:off x="6412317" y="3692401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head_height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D132F7-A56A-4CAB-B613-6539FF7EB865}"/>
                </a:ext>
              </a:extLst>
            </p:cNvPr>
            <p:cNvSpPr txBox="1"/>
            <p:nvPr/>
          </p:nvSpPr>
          <p:spPr>
            <a:xfrm>
              <a:off x="9573929" y="3607950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7FB94-EA29-41AE-91D0-387A7130D9F7}"/>
                </a:ext>
              </a:extLst>
            </p:cNvPr>
            <p:cNvSpPr txBox="1"/>
            <p:nvPr/>
          </p:nvSpPr>
          <p:spPr>
            <a:xfrm>
              <a:off x="9544745" y="3899182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(=2D)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9BFC05-B432-4A12-B62C-A49FDF36C0B9}"/>
                </a:ext>
              </a:extLst>
            </p:cNvPr>
            <p:cNvSpPr txBox="1"/>
            <p:nvPr/>
          </p:nvSpPr>
          <p:spPr>
            <a:xfrm>
              <a:off x="4162578" y="5693324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hole_diameter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FA73C1-A01D-4B1A-84FF-2F9E5B8BE2CF}"/>
                </a:ext>
              </a:extLst>
            </p:cNvPr>
            <p:cNvSpPr txBox="1"/>
            <p:nvPr/>
          </p:nvSpPr>
          <p:spPr>
            <a:xfrm>
              <a:off x="4133394" y="5984556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(&gt;D)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E3602C-AF2E-44C0-A19D-670EC2009D24}"/>
                </a:ext>
              </a:extLst>
            </p:cNvPr>
            <p:cNvSpPr txBox="1"/>
            <p:nvPr/>
          </p:nvSpPr>
          <p:spPr>
            <a:xfrm>
              <a:off x="9340460" y="5619055"/>
              <a:ext cx="95140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void_diameter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4CDF5A-34DA-4D45-9592-D37A6247FE56}"/>
                </a:ext>
              </a:extLst>
            </p:cNvPr>
            <p:cNvSpPr txBox="1"/>
            <p:nvPr/>
          </p:nvSpPr>
          <p:spPr>
            <a:xfrm>
              <a:off x="9389101" y="5916794"/>
              <a:ext cx="80991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E6039B-2CDB-700E-FD35-AC1614F0D7C6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53F1F1-57FF-D4CA-6D41-BDFE632558BD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A94386A-04BB-AD10-E33A-447C18A9B70F}"/>
              </a:ext>
            </a:extLst>
          </p:cNvPr>
          <p:cNvSpPr/>
          <p:nvPr/>
        </p:nvSpPr>
        <p:spPr>
          <a:xfrm>
            <a:off x="590966" y="5256570"/>
            <a:ext cx="5878845" cy="51077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image: Wikimedia Commons:</a:t>
            </a:r>
          </a:p>
          <a:p>
            <a:r>
              <a:rPr lang="en-US" sz="1200">
                <a:solidFill>
                  <a:schemeClr val="tx1"/>
                </a:solidFill>
              </a:rPr>
              <a:t>Hairpin </a:t>
            </a:r>
            <a:r>
              <a:rPr lang="en-US" sz="1200" dirty="0">
                <a:solidFill>
                  <a:schemeClr val="tx1"/>
                </a:solidFill>
              </a:rPr>
              <a:t>clip,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https://commons.wikimedia.org/wiki/File:Hairpin_clip</a:t>
            </a:r>
            <a:r>
              <a:rPr lang="en-US" sz="1200">
                <a:solidFill>
                  <a:schemeClr val="tx1"/>
                </a:solidFill>
                <a:hlinkClick r:id="rId4"/>
              </a:rPr>
              <a:t>.png</a:t>
            </a:r>
            <a:r>
              <a:rPr lang="en-US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F02BAB-7131-A39C-3F43-63B3683AF04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CCE0D72-9AB9-F926-0106-DFFFD18C32A9}"/>
              </a:ext>
            </a:extLst>
          </p:cNvPr>
          <p:cNvSpPr/>
          <p:nvPr/>
        </p:nvSpPr>
        <p:spPr>
          <a:xfrm>
            <a:off x="590966" y="5154415"/>
            <a:ext cx="5878845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images: Wikimedia Commons: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Left, internal circlip: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https://commons.wikimedia.org/wiki/File:Circlips_interieur.png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Right, external circlip: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https://commons.wikimedia.org/wiki/File:Circlips_exterieur.png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5E5062-AF06-158F-4594-03E03E893D8E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BB1D7-6DE5-E1D3-D0B0-279BEE38E284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D5419B-B456-746A-5AF0-E96A4AEFA30E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B7C708-0531-41C7-072A-576047833C21}"/>
              </a:ext>
            </a:extLst>
          </p:cNvPr>
          <p:cNvGrpSpPr/>
          <p:nvPr/>
        </p:nvGrpSpPr>
        <p:grpSpPr>
          <a:xfrm>
            <a:off x="3149351" y="998060"/>
            <a:ext cx="6080882" cy="2447214"/>
            <a:chOff x="3149351" y="998060"/>
            <a:chExt cx="6080882" cy="244721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9D551AE6-F798-486C-9267-D219BDFD7130}"/>
                </a:ext>
              </a:extLst>
            </p:cNvPr>
            <p:cNvGrpSpPr/>
            <p:nvPr/>
          </p:nvGrpSpPr>
          <p:grpSpPr>
            <a:xfrm>
              <a:off x="3149351" y="998060"/>
              <a:ext cx="2463857" cy="2198305"/>
              <a:chOff x="2742951" y="963594"/>
              <a:chExt cx="2463857" cy="2198305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5C6FF30-8802-44BF-8AE9-58B3FFB2F8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4025" b="61173"/>
              <a:stretch/>
            </p:blipFill>
            <p:spPr>
              <a:xfrm>
                <a:off x="3642360" y="1479804"/>
                <a:ext cx="783931" cy="1513650"/>
              </a:xfrm>
              <a:prstGeom prst="rect">
                <a:avLst/>
              </a:prstGeom>
            </p:spPr>
          </p:pic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11E42DFB-DC21-404D-9F6A-FD3AA56A1F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6595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D80CC07-C934-493B-8508-E451684E4135}"/>
                  </a:ext>
                </a:extLst>
              </p:cNvPr>
              <p:cNvSpPr txBox="1"/>
              <p:nvPr/>
            </p:nvSpPr>
            <p:spPr>
              <a:xfrm>
                <a:off x="2877583" y="2044999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length</a:t>
                </a:r>
              </a:p>
            </p:txBody>
          </p: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6E7103D1-35E0-45F3-8745-D8CA99A32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2" y="1695499"/>
                <a:ext cx="9072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2CD04AD6-EAF1-4BDB-BAF7-3A11E880B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695499"/>
                <a:ext cx="0" cy="109728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8E19CDDB-D97D-4A7F-AA9F-B56E3AA1BB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2792779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9184C7A2-A6CC-4A69-BEF8-FD9645541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727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5D3BDEC4-B2F3-4448-9851-BAA7EA8D8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7081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F87156D7-60D7-4ADB-83C8-B06C6F50C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1531686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BC205D2B-8BA6-409B-9676-F46D56F93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805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544E80A3-DC5F-4862-B84B-F8CDFF267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0191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E30DF784-C75A-42F8-90E7-56388D694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3161" y="1260044"/>
                <a:ext cx="72703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0B21CF71-719C-4F7C-9943-7AF60D606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2371265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70CAC80-59F1-4234-A8E3-8E14B1C87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1695499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63F824B5-4C7D-479D-9F59-03A1AA1F6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5636" y="1695499"/>
                <a:ext cx="0" cy="67576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9FCD8C6-EB51-43A8-92DE-05E56C32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3625" y="3071509"/>
                <a:ext cx="1073183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65F28927-5970-4E60-A5B8-0C97EF3AE7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2519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0017B02-1934-4226-8134-954B39BC7432}"/>
                  </a:ext>
                </a:extLst>
              </p:cNvPr>
              <p:cNvSpPr txBox="1"/>
              <p:nvPr/>
            </p:nvSpPr>
            <p:spPr>
              <a:xfrm>
                <a:off x="4225111" y="17911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cylinder_length</a:t>
                </a:r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5228A4D1-8057-4942-BC8F-EFB571CAD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5466" y="2006536"/>
                <a:ext cx="180170" cy="21031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4ACA037-7F95-4FA6-A235-93A039970D35}"/>
                  </a:ext>
                </a:extLst>
              </p:cNvPr>
              <p:cNvSpPr txBox="1"/>
              <p:nvPr/>
            </p:nvSpPr>
            <p:spPr>
              <a:xfrm>
                <a:off x="3585955" y="988403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head_diameter</a:t>
                </a:r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98CF0CA8-D1BB-4CFB-82A2-F24FE226AF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08804"/>
                <a:ext cx="0" cy="3239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05E41C16-20E3-4719-89D0-A7F206DA31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92018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CD8A893B-25F4-430B-86C7-40DC70B721B6}"/>
                  </a:ext>
                </a:extLst>
              </p:cNvPr>
              <p:cNvSpPr txBox="1"/>
              <p:nvPr/>
            </p:nvSpPr>
            <p:spPr>
              <a:xfrm>
                <a:off x="2742951" y="9635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head_height</a:t>
                </a:r>
              </a:p>
            </p:txBody>
          </p: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0B7A0D0E-0D29-4844-8C62-25BB58F0A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336" y="1179114"/>
                <a:ext cx="285661" cy="46767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7D861428-CFB5-44D3-B47D-C2A65A899E6D}"/>
                  </a:ext>
                </a:extLst>
              </p:cNvPr>
              <p:cNvSpPr txBox="1"/>
              <p:nvPr/>
            </p:nvSpPr>
            <p:spPr>
              <a:xfrm>
                <a:off x="4258539" y="2846376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shaft_diameter</a:t>
                </a:r>
              </a:p>
            </p:txBody>
          </p:sp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F0B8414-8FA7-48F8-8BC6-D5E21EB2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188" y="1085865"/>
              <a:ext cx="2929045" cy="2326862"/>
            </a:xfrm>
            <a:prstGeom prst="rect">
              <a:avLst/>
            </a:prstGeom>
          </p:spPr>
        </p:pic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0EA85E4-9444-46EA-A754-7E2A0ABEF7C3}"/>
                </a:ext>
              </a:extLst>
            </p:cNvPr>
            <p:cNvSpPr/>
            <p:nvPr/>
          </p:nvSpPr>
          <p:spPr>
            <a:xfrm>
              <a:off x="6426200" y="200653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9BE0E2F-759D-463B-9C4F-DFCD086545C9}"/>
                </a:ext>
              </a:extLst>
            </p:cNvPr>
            <p:cNvSpPr/>
            <p:nvPr/>
          </p:nvSpPr>
          <p:spPr>
            <a:xfrm>
              <a:off x="6426200" y="323495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1A48D201-FE92-46D6-A1E1-96EA54CB2237}"/>
                </a:ext>
              </a:extLst>
            </p:cNvPr>
            <p:cNvSpPr txBox="1"/>
            <p:nvPr/>
          </p:nvSpPr>
          <p:spPr>
            <a:xfrm>
              <a:off x="6905640" y="2049214"/>
              <a:ext cx="1730360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aseline="-25000" dirty="0"/>
                <a:t>Examples of  different nail types</a:t>
              </a:r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86490FF-D973-4095-8159-863928A4A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290" y="2279938"/>
              <a:ext cx="284107" cy="1887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AA4BA8-3789-FE8B-1347-C49DC475B6C3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2AF998-F1EF-782F-E4CD-10B2BDDB743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9DC1D0-3321-17E9-5EFE-43B156FD806A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64ED57-C8D0-2447-25C2-C4EDE5DA93A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5A1BD9-16D1-D133-99CB-5B91FD3186B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6" y="330826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923DEE-7C40-5AFE-0496-0A5968ACAC5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9658CB-F783-E822-5EDF-930F16FEA2C6}"/>
              </a:ext>
            </a:extLst>
          </p:cNvPr>
          <p:cNvSpPr txBox="1"/>
          <p:nvPr/>
        </p:nvSpPr>
        <p:spPr>
          <a:xfrm>
            <a:off x="8376658" y="3066849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912902" y="3461253"/>
            <a:ext cx="4787280" cy="960157"/>
            <a:chOff x="899592" y="355732"/>
            <a:chExt cx="7065484" cy="1417084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1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77769" y="355732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422176" y="1431104"/>
              <a:ext cx="2085411" cy="34170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7DAA34-F4BB-29AA-C2EF-0F220DBB184D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2306884" y="2608885"/>
            <a:ext cx="5369370" cy="894645"/>
            <a:chOff x="899592" y="2348880"/>
            <a:chExt cx="7346872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346872" cy="1224136"/>
              <a:chOff x="899592" y="2348880"/>
              <a:chExt cx="7346872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7271486" cy="315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spacing=‘3,5’  </a:t>
                </a: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=‘0,5’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0,5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14,435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569BD1-D0ED-DB78-F817-1F6F67F0CE0C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2054946" y="3075430"/>
            <a:ext cx="5297961" cy="1561273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8" y="4433157"/>
              <a:ext cx="4631493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</a:t>
              </a: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,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5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6" y="5805264"/>
              <a:ext cx="4436966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=‘2,5’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3806519" y="6212389"/>
              <a:ext cx="1579156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14,5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6DBE5-4993-6A43-FDD8-A71031561A41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2295299" y="2955432"/>
            <a:ext cx="5116660" cy="867247"/>
            <a:chOff x="4493613" y="3902590"/>
            <a:chExt cx="7095082" cy="1202579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14215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531911" y="438721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286080" y="4871844"/>
              <a:ext cx="3281890" cy="23332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399650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3F1252-214C-40F0-5DB5-13E9F8AC3CDB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73839"/>
              </p:ext>
            </p:extLst>
          </p:nvPr>
        </p:nvGraphicFramePr>
        <p:xfrm>
          <a:off x="6096000" y="1874837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91076" imgH="9734550" progId="Excel.Sheet.8">
                  <p:embed/>
                </p:oleObj>
              </mc:Choice>
              <mc:Fallback>
                <p:oleObj name="Worksheet" r:id="rId4" imgW="5391076" imgH="9734550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74837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66302-313A-9C9A-5A0A-169CE7AA5C3F}"/>
              </a:ext>
            </a:extLst>
          </p:cNvPr>
          <p:cNvSpPr txBox="1"/>
          <p:nvPr/>
        </p:nvSpPr>
        <p:spPr>
          <a:xfrm>
            <a:off x="3095798" y="5065628"/>
            <a:ext cx="241713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F07D5CA-EBED-65B9-975E-B19613B98F64}"/>
              </a:ext>
            </a:extLst>
          </p:cNvPr>
          <p:cNvGrpSpPr>
            <a:grpSpLocks noChangeAspect="1"/>
          </p:cNvGrpSpPr>
          <p:nvPr/>
        </p:nvGrpSpPr>
        <p:grpSpPr>
          <a:xfrm>
            <a:off x="3554730" y="2015764"/>
            <a:ext cx="5268258" cy="2759674"/>
            <a:chOff x="3554730" y="2015764"/>
            <a:chExt cx="5268258" cy="2759674"/>
          </a:xfrm>
        </p:grpSpPr>
        <p:pic>
          <p:nvPicPr>
            <p:cNvPr id="2" name="Bild 132">
              <a:extLst>
                <a:ext uri="{FF2B5EF4-FFF2-40B4-BE49-F238E27FC236}">
                  <a16:creationId xmlns:a16="http://schemas.microsoft.com/office/drawing/2014/main" id="{4E928CD5-0E62-4D69-84C5-D9471A83DAF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730" y="2122170"/>
              <a:ext cx="5082540" cy="2613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6C72A-79F6-47ED-8820-97033BD23D61}"/>
                </a:ext>
              </a:extLst>
            </p:cNvPr>
            <p:cNvSpPr/>
            <p:nvPr/>
          </p:nvSpPr>
          <p:spPr>
            <a:xfrm>
              <a:off x="3554730" y="2015764"/>
              <a:ext cx="1523108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Design, Construction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7D098-FD4A-44B4-8437-8A98CE68B8FC}"/>
                </a:ext>
              </a:extLst>
            </p:cNvPr>
            <p:cNvSpPr/>
            <p:nvPr/>
          </p:nvSpPr>
          <p:spPr>
            <a:xfrm>
              <a:off x="7763565" y="3119256"/>
              <a:ext cx="1059423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86BF-087C-4626-8F77-A05085EB3586}"/>
                </a:ext>
              </a:extLst>
            </p:cNvPr>
            <p:cNvSpPr/>
            <p:nvPr/>
          </p:nvSpPr>
          <p:spPr>
            <a:xfrm>
              <a:off x="7140995" y="4445890"/>
              <a:ext cx="1496275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Production </a:t>
              </a:r>
              <a:r>
                <a:rPr lang="de-DE" sz="16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090A4-D355-451A-8C19-890699EA32B1}"/>
                </a:ext>
              </a:extLst>
            </p:cNvPr>
            <p:cNvSpPr/>
            <p:nvPr/>
          </p:nvSpPr>
          <p:spPr>
            <a:xfrm>
              <a:off x="4182327" y="4063674"/>
              <a:ext cx="895511" cy="449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e-DE" sz="2800" b="1" baseline="-25000" dirty="0" err="1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de-DE" sz="2800" b="1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MCF</a:t>
              </a:r>
              <a:endParaRPr lang="de-DE" sz="2800" b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42AB51-04D9-26F8-D03F-C78051814597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CD49D1-33E3-B383-6243-B89BC0711A3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997C4E11-5911-18CB-1563-E70BF87F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6200" y="2620269"/>
            <a:ext cx="4719632" cy="3146421"/>
          </a:xfrm>
          <a:prstGeom prst="rect">
            <a:avLst/>
          </a:prstGeom>
        </p:spPr>
      </p:pic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16483-2EF6-24A8-28F6-9CD77EFE2539}"/>
              </a:ext>
            </a:extLst>
          </p:cNvPr>
          <p:cNvSpPr txBox="1"/>
          <p:nvPr/>
        </p:nvSpPr>
        <p:spPr>
          <a:xfrm>
            <a:off x="2658140" y="40332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DE" baseline="-25000" dirty="0"/>
              <a:t>2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8F4F1A-DFA9-C87D-859F-DE3760A1FEA7}"/>
              </a:ext>
            </a:extLst>
          </p:cNvPr>
          <p:cNvCxnSpPr/>
          <p:nvPr/>
        </p:nvCxnSpPr>
        <p:spPr>
          <a:xfrm>
            <a:off x="2787834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FF151E-35C6-C614-8E9A-33A2914556E9}"/>
              </a:ext>
            </a:extLst>
          </p:cNvPr>
          <p:cNvCxnSpPr/>
          <p:nvPr/>
        </p:nvCxnSpPr>
        <p:spPr>
          <a:xfrm>
            <a:off x="1803991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9C4D589-F07D-EB4A-DDE1-63FA20E2FDB2}"/>
              </a:ext>
            </a:extLst>
          </p:cNvPr>
          <p:cNvGrpSpPr/>
          <p:nvPr/>
        </p:nvGrpSpPr>
        <p:grpSpPr>
          <a:xfrm>
            <a:off x="10132128" y="2075082"/>
            <a:ext cx="420468" cy="420468"/>
            <a:chOff x="9544051" y="1982137"/>
            <a:chExt cx="866774" cy="86677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F18AC57-5723-0B01-4F22-23BEEA44F551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Bogen 20">
              <a:extLst>
                <a:ext uri="{FF2B5EF4-FFF2-40B4-BE49-F238E27FC236}">
                  <a16:creationId xmlns:a16="http://schemas.microsoft.com/office/drawing/2014/main" id="{FD7E5B86-5F52-0AAA-AE9B-F44CAF07566E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00C5D8B-D282-DE51-F0EF-687E62B4E521}"/>
              </a:ext>
            </a:extLst>
          </p:cNvPr>
          <p:cNvCxnSpPr/>
          <p:nvPr/>
        </p:nvCxnSpPr>
        <p:spPr>
          <a:xfrm flipV="1">
            <a:off x="9224963" y="4591050"/>
            <a:ext cx="185737" cy="33337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D43BAF7-225E-DC58-D9BB-837DDA1EBBB1}"/>
              </a:ext>
            </a:extLst>
          </p:cNvPr>
          <p:cNvCxnSpPr>
            <a:cxnSpLocks/>
          </p:cNvCxnSpPr>
          <p:nvPr/>
        </p:nvCxnSpPr>
        <p:spPr>
          <a:xfrm flipH="1" flipV="1">
            <a:off x="7548533" y="4500178"/>
            <a:ext cx="599353" cy="41949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71A1B2F-5602-5D18-0DBB-F1392840858A}"/>
              </a:ext>
            </a:extLst>
          </p:cNvPr>
          <p:cNvCxnSpPr/>
          <p:nvPr/>
        </p:nvCxnSpPr>
        <p:spPr>
          <a:xfrm>
            <a:off x="8158158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6112137-8D61-237D-5A74-1757B1FA0A3F}"/>
              </a:ext>
            </a:extLst>
          </p:cNvPr>
          <p:cNvCxnSpPr/>
          <p:nvPr/>
        </p:nvCxnSpPr>
        <p:spPr>
          <a:xfrm>
            <a:off x="8334371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0177A82-F2F1-9375-E6CB-6B13364970AF}"/>
              </a:ext>
            </a:extLst>
          </p:cNvPr>
          <p:cNvCxnSpPr/>
          <p:nvPr/>
        </p:nvCxnSpPr>
        <p:spPr>
          <a:xfrm>
            <a:off x="6036200" y="5353140"/>
            <a:ext cx="4719632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707DA73-EB51-5946-8ADE-BAE243034B55}"/>
              </a:ext>
            </a:extLst>
          </p:cNvPr>
          <p:cNvGrpSpPr/>
          <p:nvPr/>
        </p:nvGrpSpPr>
        <p:grpSpPr>
          <a:xfrm rot="12600000">
            <a:off x="9185302" y="4380816"/>
            <a:ext cx="420468" cy="420468"/>
            <a:chOff x="9544051" y="1982137"/>
            <a:chExt cx="866774" cy="86677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205F11A-23F6-BEF4-29AA-4D0D3EFDEC97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Bogen 54">
              <a:extLst>
                <a:ext uri="{FF2B5EF4-FFF2-40B4-BE49-F238E27FC236}">
                  <a16:creationId xmlns:a16="http://schemas.microsoft.com/office/drawing/2014/main" id="{D5486F75-53ED-3E7D-9218-EEBF1C7A5E78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9B6631-3552-877C-15BC-6BD6B3598AD2}"/>
              </a:ext>
            </a:extLst>
          </p:cNvPr>
          <p:cNvGrpSpPr/>
          <p:nvPr/>
        </p:nvGrpSpPr>
        <p:grpSpPr>
          <a:xfrm rot="1496589">
            <a:off x="7435913" y="4376861"/>
            <a:ext cx="320358" cy="320358"/>
            <a:chOff x="9544051" y="1982137"/>
            <a:chExt cx="866774" cy="866774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D388F53-03AA-5B33-97FA-CD9E67F92C8E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Bogen 57">
              <a:extLst>
                <a:ext uri="{FF2B5EF4-FFF2-40B4-BE49-F238E27FC236}">
                  <a16:creationId xmlns:a16="http://schemas.microsoft.com/office/drawing/2014/main" id="{648B2FC8-B196-A004-CD52-AC6924335864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1" name="Bogen 60">
            <a:extLst>
              <a:ext uri="{FF2B5EF4-FFF2-40B4-BE49-F238E27FC236}">
                <a16:creationId xmlns:a16="http://schemas.microsoft.com/office/drawing/2014/main" id="{4070C88D-A51A-907D-E61D-59E53C598A3F}"/>
              </a:ext>
            </a:extLst>
          </p:cNvPr>
          <p:cNvSpPr/>
          <p:nvPr/>
        </p:nvSpPr>
        <p:spPr>
          <a:xfrm>
            <a:off x="6913145" y="4521440"/>
            <a:ext cx="772954" cy="762821"/>
          </a:xfrm>
          <a:prstGeom prst="arc">
            <a:avLst>
              <a:gd name="adj1" fmla="val 18486298"/>
              <a:gd name="adj2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A7767CF0-2101-2096-A445-3B2F6DFECB1F}"/>
              </a:ext>
            </a:extLst>
          </p:cNvPr>
          <p:cNvCxnSpPr>
            <a:cxnSpLocks/>
          </p:cNvCxnSpPr>
          <p:nvPr/>
        </p:nvCxnSpPr>
        <p:spPr>
          <a:xfrm>
            <a:off x="8088243" y="4805365"/>
            <a:ext cx="69928" cy="114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Bogen 65">
            <a:extLst>
              <a:ext uri="{FF2B5EF4-FFF2-40B4-BE49-F238E27FC236}">
                <a16:creationId xmlns:a16="http://schemas.microsoft.com/office/drawing/2014/main" id="{B2740AC8-E737-31BC-B224-CC28A21D075B}"/>
              </a:ext>
            </a:extLst>
          </p:cNvPr>
          <p:cNvSpPr/>
          <p:nvPr/>
        </p:nvSpPr>
        <p:spPr>
          <a:xfrm rot="14067845">
            <a:off x="9422983" y="4430882"/>
            <a:ext cx="992097" cy="979091"/>
          </a:xfrm>
          <a:prstGeom prst="arc">
            <a:avLst>
              <a:gd name="adj1" fmla="val 18486298"/>
              <a:gd name="adj2" fmla="val 20218181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4C8456A7-12EF-2E63-C16F-7ABCED6AD939}"/>
              </a:ext>
            </a:extLst>
          </p:cNvPr>
          <p:cNvCxnSpPr/>
          <p:nvPr/>
        </p:nvCxnSpPr>
        <p:spPr>
          <a:xfrm>
            <a:off x="8805859" y="483101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04A0616D-A3B6-EE20-A793-500F64410D7C}"/>
              </a:ext>
            </a:extLst>
          </p:cNvPr>
          <p:cNvCxnSpPr>
            <a:cxnSpLocks/>
          </p:cNvCxnSpPr>
          <p:nvPr/>
        </p:nvCxnSpPr>
        <p:spPr>
          <a:xfrm>
            <a:off x="9220213" y="4919676"/>
            <a:ext cx="0" cy="244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957A9EB-CDB5-CAFC-79F8-724047705E02}"/>
              </a:ext>
            </a:extLst>
          </p:cNvPr>
          <p:cNvCxnSpPr>
            <a:cxnSpLocks/>
          </p:cNvCxnSpPr>
          <p:nvPr/>
        </p:nvCxnSpPr>
        <p:spPr>
          <a:xfrm>
            <a:off x="8028824" y="5100636"/>
            <a:ext cx="367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AA7BEF9-94D5-0B3A-0D8F-C08AE2D40CBD}"/>
              </a:ext>
            </a:extLst>
          </p:cNvPr>
          <p:cNvCxnSpPr/>
          <p:nvPr/>
        </p:nvCxnSpPr>
        <p:spPr>
          <a:xfrm>
            <a:off x="7900237" y="5102475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ECF8555-557E-3361-CAD1-CB766932C8FF}"/>
              </a:ext>
            </a:extLst>
          </p:cNvPr>
          <p:cNvCxnSpPr>
            <a:cxnSpLocks/>
          </p:cNvCxnSpPr>
          <p:nvPr/>
        </p:nvCxnSpPr>
        <p:spPr>
          <a:xfrm flipH="1">
            <a:off x="8334367" y="5100636"/>
            <a:ext cx="190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DFA10EE-ED5E-CEA5-C06B-BE9FF4A45E90}"/>
              </a:ext>
            </a:extLst>
          </p:cNvPr>
          <p:cNvCxnSpPr>
            <a:cxnSpLocks/>
          </p:cNvCxnSpPr>
          <p:nvPr/>
        </p:nvCxnSpPr>
        <p:spPr>
          <a:xfrm>
            <a:off x="8672513" y="5102475"/>
            <a:ext cx="130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D4B89B6-FB03-5C70-1225-3443D012A8D2}"/>
              </a:ext>
            </a:extLst>
          </p:cNvPr>
          <p:cNvCxnSpPr>
            <a:cxnSpLocks/>
          </p:cNvCxnSpPr>
          <p:nvPr/>
        </p:nvCxnSpPr>
        <p:spPr>
          <a:xfrm flipH="1">
            <a:off x="9208381" y="5100636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D827883-CE34-1173-A867-516B45CAC38C}"/>
              </a:ext>
            </a:extLst>
          </p:cNvPr>
          <p:cNvCxnSpPr>
            <a:cxnSpLocks/>
          </p:cNvCxnSpPr>
          <p:nvPr/>
        </p:nvCxnSpPr>
        <p:spPr>
          <a:xfrm>
            <a:off x="8802808" y="5100636"/>
            <a:ext cx="429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32F6BECE-C439-5271-4A5C-7F3A1C08BF24}"/>
              </a:ext>
            </a:extLst>
          </p:cNvPr>
          <p:cNvCxnSpPr>
            <a:cxnSpLocks/>
          </p:cNvCxnSpPr>
          <p:nvPr/>
        </p:nvCxnSpPr>
        <p:spPr>
          <a:xfrm>
            <a:off x="7422602" y="2866596"/>
            <a:ext cx="1515568" cy="248654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7148391" y="3011260"/>
            <a:ext cx="2924417" cy="2372353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5D84C1-C30C-E14B-02A6-EEFA118F62D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CC29C97-3F51-EDBD-0797-F890FBFA469F}"/>
              </a:ext>
            </a:extLst>
          </p:cNvPr>
          <p:cNvGrpSpPr/>
          <p:nvPr/>
        </p:nvGrpSpPr>
        <p:grpSpPr>
          <a:xfrm>
            <a:off x="7305574" y="3624396"/>
            <a:ext cx="2833934" cy="1523370"/>
            <a:chOff x="7305574" y="3624396"/>
            <a:chExt cx="2833934" cy="1523370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7305574" y="4816330"/>
              <a:ext cx="266143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1448" y="4387431"/>
              <a:ext cx="727669" cy="38698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725847" y="4614747"/>
              <a:ext cx="48447" cy="172284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880" y="4757263"/>
              <a:ext cx="233429" cy="29746"/>
            </a:xfrm>
            <a:prstGeom prst="line">
              <a:avLst/>
            </a:prstGeom>
            <a:ln w="12700">
              <a:solidFill>
                <a:srgbClr val="F04B52"/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8161910" y="4471760"/>
              <a:ext cx="563937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8954996" y="4811699"/>
              <a:ext cx="5639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922065" y="4870767"/>
              <a:ext cx="746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9632510" y="4337108"/>
              <a:ext cx="506998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4601" y="3624396"/>
              <a:ext cx="719766" cy="9487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D0D9B3-053C-A6AE-2615-D622F89FF9E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1" y="108508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4271990" y="72853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2245747" y="1619854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51D42F-F05E-ECE5-DB60-608D0B850A29}"/>
              </a:ext>
            </a:extLst>
          </p:cNvPr>
          <p:cNvGrpSpPr/>
          <p:nvPr/>
        </p:nvGrpSpPr>
        <p:grpSpPr>
          <a:xfrm>
            <a:off x="5088311" y="4670824"/>
            <a:ext cx="2337079" cy="676715"/>
            <a:chOff x="5181321" y="3791483"/>
            <a:chExt cx="2337079" cy="67671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3DCC3B4-F779-AA42-7EC1-C1BB0CC5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321" y="3873846"/>
              <a:ext cx="2337079" cy="517876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DACADD6E-AF2E-FD1D-2219-3B481DB514AE}"/>
                </a:ext>
              </a:extLst>
            </p:cNvPr>
            <p:cNvCxnSpPr>
              <a:stCxn id="15" idx="1"/>
            </p:cNvCxnSpPr>
            <p:nvPr/>
          </p:nvCxnSpPr>
          <p:spPr>
            <a:xfrm>
              <a:off x="5181321" y="4132784"/>
              <a:ext cx="1117085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6BD2EB1-16E0-14A6-6948-1985862E5945}"/>
                </a:ext>
              </a:extLst>
            </p:cNvPr>
            <p:cNvCxnSpPr>
              <a:cxnSpLocks/>
            </p:cNvCxnSpPr>
            <p:nvPr/>
          </p:nvCxnSpPr>
          <p:spPr>
            <a:xfrm>
              <a:off x="6657696" y="4182790"/>
              <a:ext cx="860704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EECB444-A75D-A33E-313F-314A0673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3370" y="3954170"/>
              <a:ext cx="79255" cy="45724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71B0578-6A93-3280-D47C-75FB4CFE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0986" y="3791483"/>
              <a:ext cx="100686" cy="676715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B7AF7E4-CEA6-97B0-7EAE-5F6A587ED1EB}"/>
                </a:ext>
              </a:extLst>
            </p:cNvPr>
            <p:cNvSpPr txBox="1"/>
            <p:nvPr/>
          </p:nvSpPr>
          <p:spPr>
            <a:xfrm>
              <a:off x="5600963" y="3941521"/>
              <a:ext cx="2551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 err="1"/>
                <a:t>t</a:t>
              </a:r>
              <a:r>
                <a:rPr lang="de-DE" sz="800" baseline="-25000" dirty="0" err="1"/>
                <a:t>B</a:t>
              </a:r>
              <a:endParaRPr lang="de-DE" sz="800" baseline="-25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8EFBDE6-C231-2897-B0E4-B19249380D88}"/>
                </a:ext>
              </a:extLst>
            </p:cNvPr>
            <p:cNvSpPr txBox="1"/>
            <p:nvPr/>
          </p:nvSpPr>
          <p:spPr>
            <a:xfrm>
              <a:off x="7113370" y="3989146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0118D402-CBDE-9B98-2D83-1E3093A453D2}"/>
              </a:ext>
            </a:extLst>
          </p:cNvPr>
          <p:cNvSpPr txBox="1"/>
          <p:nvPr/>
        </p:nvSpPr>
        <p:spPr>
          <a:xfrm>
            <a:off x="8249536" y="4229990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72" y="115672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3869725" y="114069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3185242" y="2233843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  <p:pic>
        <p:nvPicPr>
          <p:cNvPr id="14" name="Bild 182" descr="ButtJoint_v2">
            <a:extLst>
              <a:ext uri="{FF2B5EF4-FFF2-40B4-BE49-F238E27FC236}">
                <a16:creationId xmlns:a16="http://schemas.microsoft.com/office/drawing/2014/main" id="{97B74637-221E-B804-6D19-464824F6B8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51" y="3623316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D229AB3A-54DE-AF52-B25B-7F866DA1FD97}"/>
              </a:ext>
            </a:extLst>
          </p:cNvPr>
          <p:cNvGrpSpPr/>
          <p:nvPr/>
        </p:nvGrpSpPr>
        <p:grpSpPr>
          <a:xfrm>
            <a:off x="7790104" y="4580787"/>
            <a:ext cx="2338070" cy="1190470"/>
            <a:chOff x="7790104" y="4580787"/>
            <a:chExt cx="2338070" cy="119047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CEFC1A9-BEC5-087B-ACB4-76EE1E1C7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0104" y="4935592"/>
              <a:ext cx="2338070" cy="526951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F753EC3-15C7-5D9E-6695-9F3A45CC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38774">
              <a:off x="9019953" y="4796680"/>
              <a:ext cx="118746" cy="408467"/>
            </a:xfrm>
            <a:prstGeom prst="rect">
              <a:avLst/>
            </a:prstGeom>
          </p:spPr>
        </p:pic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AF094C9B-573A-F6D5-2337-B08A7D2D8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7593" y="5393988"/>
              <a:ext cx="520361" cy="1293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3B87C678-8C92-C2A9-E39C-2ADA8428D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1888" y="5454359"/>
              <a:ext cx="422718" cy="10506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0035EC9-2A24-4D1C-1609-A6B76D77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442840">
              <a:off x="8683362" y="5328237"/>
              <a:ext cx="93800" cy="408467"/>
            </a:xfrm>
            <a:prstGeom prst="rect">
              <a:avLst/>
            </a:prstGeom>
          </p:spPr>
        </p:pic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855B68E-9DD2-F6FF-904C-D968AA6EC3FD}"/>
                </a:ext>
              </a:extLst>
            </p:cNvPr>
            <p:cNvCxnSpPr>
              <a:cxnSpLocks/>
            </p:cNvCxnSpPr>
            <p:nvPr/>
          </p:nvCxnSpPr>
          <p:spPr>
            <a:xfrm>
              <a:off x="9011818" y="5444426"/>
              <a:ext cx="10775" cy="198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6D26F6B-176E-9B84-8309-1B1861A374E4}"/>
                </a:ext>
              </a:extLst>
            </p:cNvPr>
            <p:cNvCxnSpPr>
              <a:cxnSpLocks/>
            </p:cNvCxnSpPr>
            <p:nvPr/>
          </p:nvCxnSpPr>
          <p:spPr>
            <a:xfrm>
              <a:off x="9211629" y="5404684"/>
              <a:ext cx="12800" cy="23611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D8F0C5BE-5389-457C-E76F-D54B6D92C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9235" y="5548153"/>
              <a:ext cx="359695" cy="83875"/>
            </a:xfrm>
            <a:prstGeom prst="rect">
              <a:avLst/>
            </a:prstGeom>
          </p:spPr>
        </p:pic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3675EC9D-6BD7-9761-3F84-78BFBA30B68B}"/>
                </a:ext>
              </a:extLst>
            </p:cNvPr>
            <p:cNvCxnSpPr>
              <a:cxnSpLocks/>
            </p:cNvCxnSpPr>
            <p:nvPr/>
          </p:nvCxnSpPr>
          <p:spPr>
            <a:xfrm>
              <a:off x="9294911" y="4704520"/>
              <a:ext cx="12800" cy="3869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1F3803BF-1EE7-5FA7-72C9-973576601003}"/>
                </a:ext>
              </a:extLst>
            </p:cNvPr>
            <p:cNvCxnSpPr>
              <a:cxnSpLocks/>
            </p:cNvCxnSpPr>
            <p:nvPr/>
          </p:nvCxnSpPr>
          <p:spPr>
            <a:xfrm>
              <a:off x="8801991" y="4704520"/>
              <a:ext cx="0" cy="2310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A3F6831F-8623-DF64-64E6-916EA9FB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738" y="4712663"/>
              <a:ext cx="652329" cy="89614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D2F8824-E53F-B739-44CD-8D2233965A79}"/>
                </a:ext>
              </a:extLst>
            </p:cNvPr>
            <p:cNvSpPr txBox="1"/>
            <p:nvPr/>
          </p:nvSpPr>
          <p:spPr>
            <a:xfrm>
              <a:off x="9066281" y="4796231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122C9810-D8B4-49B9-8995-54FFDE5A4AF5}"/>
                </a:ext>
              </a:extLst>
            </p:cNvPr>
            <p:cNvSpPr txBox="1"/>
            <p:nvPr/>
          </p:nvSpPr>
          <p:spPr>
            <a:xfrm>
              <a:off x="8486151" y="5436796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D937BB1-F8D4-B102-AC3D-3B03321A8662}"/>
                </a:ext>
              </a:extLst>
            </p:cNvPr>
            <p:cNvSpPr txBox="1"/>
            <p:nvPr/>
          </p:nvSpPr>
          <p:spPr>
            <a:xfrm>
              <a:off x="9003287" y="555581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B296EFFC-76E8-BE38-4FBD-6CA0E5502EEF}"/>
                </a:ext>
              </a:extLst>
            </p:cNvPr>
            <p:cNvSpPr txBox="1"/>
            <p:nvPr/>
          </p:nvSpPr>
          <p:spPr>
            <a:xfrm>
              <a:off x="8911234" y="4580787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0042" y="3198653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362" t="27181" r="47278" b="30202"/>
          <a:stretch/>
        </p:blipFill>
        <p:spPr>
          <a:xfrm>
            <a:off x="7153812" y="2860781"/>
            <a:ext cx="2358658" cy="25066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03" y="1294346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2783791" y="565915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3089826" y="2014509"/>
            <a:ext cx="3215640" cy="3132065"/>
          </a:xfrm>
          <a:prstGeom prst="rect">
            <a:avLst/>
          </a:prstGeom>
        </p:spPr>
      </p:pic>
      <p:grpSp>
        <p:nvGrpSpPr>
          <p:cNvPr id="10" name="Grafik 6">
            <a:extLst>
              <a:ext uri="{FF2B5EF4-FFF2-40B4-BE49-F238E27FC236}">
                <a16:creationId xmlns:a16="http://schemas.microsoft.com/office/drawing/2014/main" id="{6D0B8BFF-7D76-F2D4-09E7-DCE306488A4A}"/>
              </a:ext>
            </a:extLst>
          </p:cNvPr>
          <p:cNvGrpSpPr/>
          <p:nvPr/>
        </p:nvGrpSpPr>
        <p:grpSpPr>
          <a:xfrm>
            <a:off x="7670778" y="4063882"/>
            <a:ext cx="7030989" cy="4604569"/>
            <a:chOff x="10739799" y="5046523"/>
            <a:chExt cx="7030989" cy="460456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F809401-DE5C-2B0F-51E8-CCDDD275CEC2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0 w 1566996"/>
                <a:gd name="connsiteY0" fmla="*/ 460888 h 460888"/>
                <a:gd name="connsiteX1" fmla="*/ 1566997 w 1566996"/>
                <a:gd name="connsiteY1" fmla="*/ 460888 h 460888"/>
                <a:gd name="connsiteX2" fmla="*/ 1566997 w 1566996"/>
                <a:gd name="connsiteY2" fmla="*/ 0 h 460888"/>
                <a:gd name="connsiteX3" fmla="*/ 0 w 1566996"/>
                <a:gd name="connsiteY3" fmla="*/ 0 h 460888"/>
                <a:gd name="connsiteX4" fmla="*/ 0 w 1566996"/>
                <a:gd name="connsiteY4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996" h="460888">
                  <a:moveTo>
                    <a:pt x="0" y="460888"/>
                  </a:moveTo>
                  <a:lnTo>
                    <a:pt x="1566997" y="460888"/>
                  </a:lnTo>
                  <a:lnTo>
                    <a:pt x="1566997" y="0"/>
                  </a:lnTo>
                  <a:lnTo>
                    <a:pt x="0" y="0"/>
                  </a:lnTo>
                  <a:lnTo>
                    <a:pt x="0" y="460888"/>
                  </a:lnTo>
                  <a:close/>
                </a:path>
              </a:pathLst>
            </a:custGeom>
            <a:solidFill>
              <a:srgbClr val="233794">
                <a:alpha val="18000"/>
              </a:srgbClr>
            </a:solidFill>
            <a:ln w="0" cap="flat">
              <a:solidFill>
                <a:srgbClr val="000000">
                  <a:alpha val="1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9E95DEC8-02C8-B5AC-046C-480C0A497EEA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0 h 875687"/>
                <a:gd name="connsiteX1" fmla="*/ 0 w 368705"/>
                <a:gd name="connsiteY1" fmla="*/ 875687 h 875687"/>
                <a:gd name="connsiteX2" fmla="*/ 368705 w 368705"/>
                <a:gd name="connsiteY2" fmla="*/ 875687 h 875687"/>
                <a:gd name="connsiteX3" fmla="*/ 368705 w 368705"/>
                <a:gd name="connsiteY3" fmla="*/ 0 h 875687"/>
                <a:gd name="connsiteX4" fmla="*/ 0 w 368705"/>
                <a:gd name="connsiteY4" fmla="*/ 0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5" h="875687">
                  <a:moveTo>
                    <a:pt x="0" y="0"/>
                  </a:moveTo>
                  <a:lnTo>
                    <a:pt x="0" y="875687"/>
                  </a:lnTo>
                  <a:lnTo>
                    <a:pt x="368705" y="875687"/>
                  </a:lnTo>
                  <a:lnTo>
                    <a:pt x="3687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17F"/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D577CE7-F942-CF6C-39D3-1C3C77D4270A}"/>
                </a:ext>
              </a:extLst>
            </p:cNvPr>
            <p:cNvSpPr/>
            <p:nvPr/>
          </p:nvSpPr>
          <p:spPr>
            <a:xfrm>
              <a:off x="10739799" y="5922210"/>
              <a:ext cx="165917" cy="92177"/>
            </a:xfrm>
            <a:custGeom>
              <a:avLst/>
              <a:gdLst>
                <a:gd name="connsiteX0" fmla="*/ 0 w 165917"/>
                <a:gd name="connsiteY0" fmla="*/ 0 h 92177"/>
                <a:gd name="connsiteX1" fmla="*/ 165917 w 165917"/>
                <a:gd name="connsiteY1" fmla="*/ 0 h 92177"/>
                <a:gd name="connsiteX2" fmla="*/ 165917 w 165917"/>
                <a:gd name="connsiteY2" fmla="*/ 92178 h 92177"/>
                <a:gd name="connsiteX3" fmla="*/ 92176 w 165917"/>
                <a:gd name="connsiteY3" fmla="*/ 92178 h 92177"/>
                <a:gd name="connsiteX4" fmla="*/ 0 w 165917"/>
                <a:gd name="connsiteY4" fmla="*/ 0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7" h="92177">
                  <a:moveTo>
                    <a:pt x="0" y="0"/>
                  </a:moveTo>
                  <a:lnTo>
                    <a:pt x="165917" y="0"/>
                  </a:lnTo>
                  <a:lnTo>
                    <a:pt x="165917" y="92178"/>
                  </a:lnTo>
                  <a:lnTo>
                    <a:pt x="92176" y="92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7189CC4-3A50-34F2-1B4F-1AF6DA2906F4}"/>
                </a:ext>
              </a:extLst>
            </p:cNvPr>
            <p:cNvSpPr/>
            <p:nvPr/>
          </p:nvSpPr>
          <p:spPr>
            <a:xfrm>
              <a:off x="10988675" y="5553499"/>
              <a:ext cx="580710" cy="460888"/>
            </a:xfrm>
            <a:custGeom>
              <a:avLst/>
              <a:gdLst>
                <a:gd name="connsiteX0" fmla="*/ 119829 w 580710"/>
                <a:gd name="connsiteY0" fmla="*/ 0 h 460888"/>
                <a:gd name="connsiteX1" fmla="*/ 580711 w 580710"/>
                <a:gd name="connsiteY1" fmla="*/ 460888 h 460888"/>
                <a:gd name="connsiteX2" fmla="*/ 0 w 580710"/>
                <a:gd name="connsiteY2" fmla="*/ 460888 h 460888"/>
                <a:gd name="connsiteX3" fmla="*/ 0 w 580710"/>
                <a:gd name="connsiteY3" fmla="*/ 368710 h 460888"/>
                <a:gd name="connsiteX4" fmla="*/ 119829 w 580710"/>
                <a:gd name="connsiteY4" fmla="*/ 368710 h 460888"/>
                <a:gd name="connsiteX5" fmla="*/ 119829 w 580710"/>
                <a:gd name="connsiteY5" fmla="*/ 0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710" h="460888">
                  <a:moveTo>
                    <a:pt x="119829" y="0"/>
                  </a:moveTo>
                  <a:lnTo>
                    <a:pt x="580711" y="460888"/>
                  </a:lnTo>
                  <a:lnTo>
                    <a:pt x="0" y="460888"/>
                  </a:lnTo>
                  <a:lnTo>
                    <a:pt x="0" y="368710"/>
                  </a:lnTo>
                  <a:lnTo>
                    <a:pt x="119829" y="368710"/>
                  </a:lnTo>
                  <a:lnTo>
                    <a:pt x="119829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" name="Grafik 6">
            <a:extLst>
              <a:ext uri="{FF2B5EF4-FFF2-40B4-BE49-F238E27FC236}">
                <a16:creationId xmlns:a16="http://schemas.microsoft.com/office/drawing/2014/main" id="{AC3D4D3A-453C-2C70-0189-D8CFEFFF0850}"/>
              </a:ext>
            </a:extLst>
          </p:cNvPr>
          <p:cNvGrpSpPr/>
          <p:nvPr/>
        </p:nvGrpSpPr>
        <p:grpSpPr>
          <a:xfrm>
            <a:off x="7670778" y="4063882"/>
            <a:ext cx="7030989" cy="4604569"/>
            <a:chOff x="10739799" y="5046523"/>
            <a:chExt cx="7030989" cy="4604569"/>
          </a:xfrm>
          <a:noFill/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D2BAC6C-2EB2-8E00-62DB-77BCBF6D4178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-308 h 875687"/>
                <a:gd name="connsiteX1" fmla="*/ 0 w 368705"/>
                <a:gd name="connsiteY1" fmla="*/ 875379 h 875687"/>
                <a:gd name="connsiteX2" fmla="*/ 368705 w 368705"/>
                <a:gd name="connsiteY2" fmla="*/ 875379 h 875687"/>
                <a:gd name="connsiteX3" fmla="*/ 368705 w 368705"/>
                <a:gd name="connsiteY3" fmla="*/ -308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5" h="875687">
                  <a:moveTo>
                    <a:pt x="0" y="-308"/>
                  </a:moveTo>
                  <a:lnTo>
                    <a:pt x="0" y="875379"/>
                  </a:lnTo>
                  <a:lnTo>
                    <a:pt x="368705" y="875379"/>
                  </a:lnTo>
                  <a:lnTo>
                    <a:pt x="368705" y="-30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BCB8C48-DD65-3B00-EC43-BB0D2D56BA23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1566997 w 1566996"/>
                <a:gd name="connsiteY0" fmla="*/ 0 h 460888"/>
                <a:gd name="connsiteX1" fmla="*/ 0 w 1566996"/>
                <a:gd name="connsiteY1" fmla="*/ 0 h 460888"/>
                <a:gd name="connsiteX2" fmla="*/ 0 w 1566996"/>
                <a:gd name="connsiteY2" fmla="*/ 460888 h 460888"/>
                <a:gd name="connsiteX3" fmla="*/ 1566997 w 1566996"/>
                <a:gd name="connsiteY3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996" h="460888">
                  <a:moveTo>
                    <a:pt x="1566997" y="0"/>
                  </a:moveTo>
                  <a:lnTo>
                    <a:pt x="0" y="0"/>
                  </a:lnTo>
                  <a:lnTo>
                    <a:pt x="0" y="460888"/>
                  </a:lnTo>
                  <a:lnTo>
                    <a:pt x="1566997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" name="Grafik 6">
            <a:extLst>
              <a:ext uri="{FF2B5EF4-FFF2-40B4-BE49-F238E27FC236}">
                <a16:creationId xmlns:a16="http://schemas.microsoft.com/office/drawing/2014/main" id="{06A1491D-C99A-88D0-9118-C4A442D9D091}"/>
              </a:ext>
            </a:extLst>
          </p:cNvPr>
          <p:cNvGrpSpPr/>
          <p:nvPr/>
        </p:nvGrpSpPr>
        <p:grpSpPr>
          <a:xfrm>
            <a:off x="7670778" y="4570858"/>
            <a:ext cx="3515492" cy="1485345"/>
            <a:chOff x="10739799" y="5553499"/>
            <a:chExt cx="3515492" cy="1485345"/>
          </a:xfrm>
          <a:noFill/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5AB1729-5F50-7F63-B9C4-5A7F79CA7501}"/>
                </a:ext>
              </a:extLst>
            </p:cNvPr>
            <p:cNvSpPr/>
            <p:nvPr/>
          </p:nvSpPr>
          <p:spPr>
            <a:xfrm>
              <a:off x="10905717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3435A37A-4063-A511-5606-DFE9EFE30C49}"/>
                </a:ext>
              </a:extLst>
            </p:cNvPr>
            <p:cNvSpPr/>
            <p:nvPr/>
          </p:nvSpPr>
          <p:spPr>
            <a:xfrm>
              <a:off x="11108504" y="5553499"/>
              <a:ext cx="460881" cy="460888"/>
            </a:xfrm>
            <a:custGeom>
              <a:avLst/>
              <a:gdLst>
                <a:gd name="connsiteX0" fmla="*/ 0 w 460881"/>
                <a:gd name="connsiteY0" fmla="*/ 0 h 460888"/>
                <a:gd name="connsiteX1" fmla="*/ 460881 w 460881"/>
                <a:gd name="connsiteY1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881" h="460888">
                  <a:moveTo>
                    <a:pt x="0" y="0"/>
                  </a:moveTo>
                  <a:lnTo>
                    <a:pt x="460881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BD6E403D-8A9F-8945-27BC-768C9EBE6D6F}"/>
                </a:ext>
              </a:extLst>
            </p:cNvPr>
            <p:cNvSpPr/>
            <p:nvPr/>
          </p:nvSpPr>
          <p:spPr>
            <a:xfrm>
              <a:off x="10988675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D386D325-02B0-1EC9-09AC-C7824D2E1BC9}"/>
                </a:ext>
              </a:extLst>
            </p:cNvPr>
            <p:cNvSpPr/>
            <p:nvPr/>
          </p:nvSpPr>
          <p:spPr>
            <a:xfrm>
              <a:off x="10739799" y="5922210"/>
              <a:ext cx="92176" cy="92177"/>
            </a:xfrm>
            <a:custGeom>
              <a:avLst/>
              <a:gdLst>
                <a:gd name="connsiteX0" fmla="*/ 0 w 92176"/>
                <a:gd name="connsiteY0" fmla="*/ 0 h 92177"/>
                <a:gd name="connsiteX1" fmla="*/ 92176 w 92176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6" h="92177">
                  <a:moveTo>
                    <a:pt x="0" y="0"/>
                  </a:moveTo>
                  <a:lnTo>
                    <a:pt x="92176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" name="Grafik 6">
            <a:extLst>
              <a:ext uri="{FF2B5EF4-FFF2-40B4-BE49-F238E27FC236}">
                <a16:creationId xmlns:a16="http://schemas.microsoft.com/office/drawing/2014/main" id="{FC481976-2004-CB52-0C1D-F4BBC5F6460C}"/>
              </a:ext>
            </a:extLst>
          </p:cNvPr>
          <p:cNvGrpSpPr/>
          <p:nvPr/>
        </p:nvGrpSpPr>
        <p:grpSpPr>
          <a:xfrm>
            <a:off x="7928872" y="4755214"/>
            <a:ext cx="2226256" cy="1425930"/>
            <a:chOff x="10997893" y="5737855"/>
            <a:chExt cx="2226256" cy="1425930"/>
          </a:xfrm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C84C33A-B061-8D3F-3E2E-59AF10CA2A33}"/>
                </a:ext>
              </a:extLst>
            </p:cNvPr>
            <p:cNvSpPr/>
            <p:nvPr/>
          </p:nvSpPr>
          <p:spPr>
            <a:xfrm>
              <a:off x="11108504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652" cap="flat">
              <a:solidFill>
                <a:srgbClr val="000000"/>
              </a:solidFill>
              <a:custDash>
                <a:ds d="45000" sp="22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8C6FB83-F59A-66FA-A5D8-35E949BF8018}"/>
                </a:ext>
              </a:extLst>
            </p:cNvPr>
            <p:cNvSpPr/>
            <p:nvPr/>
          </p:nvSpPr>
          <p:spPr>
            <a:xfrm>
              <a:off x="11108504" y="5793161"/>
              <a:ext cx="230440" cy="221226"/>
            </a:xfrm>
            <a:custGeom>
              <a:avLst/>
              <a:gdLst>
                <a:gd name="connsiteX0" fmla="*/ 230441 w 230440"/>
                <a:gd name="connsiteY0" fmla="*/ 0 h 221226"/>
                <a:gd name="connsiteX1" fmla="*/ 0 w 230440"/>
                <a:gd name="connsiteY1" fmla="*/ 221226 h 22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440" h="221226">
                  <a:moveTo>
                    <a:pt x="230441" y="0"/>
                  </a:moveTo>
                  <a:lnTo>
                    <a:pt x="0" y="221226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0E0C11C-76DC-2E8D-4A1E-7775CB5CEB4C}"/>
                </a:ext>
              </a:extLst>
            </p:cNvPr>
            <p:cNvSpPr/>
            <p:nvPr/>
          </p:nvSpPr>
          <p:spPr>
            <a:xfrm>
              <a:off x="11283224" y="5844403"/>
              <a:ext cx="115386" cy="22504"/>
            </a:xfrm>
            <a:custGeom>
              <a:avLst/>
              <a:gdLst>
                <a:gd name="connsiteX0" fmla="*/ 115454 w 115386"/>
                <a:gd name="connsiteY0" fmla="*/ 4 h 22504"/>
                <a:gd name="connsiteX1" fmla="*/ 68 w 115386"/>
                <a:gd name="connsiteY1" fmla="*/ 3395 h 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386" h="22504">
                  <a:moveTo>
                    <a:pt x="115454" y="4"/>
                  </a:moveTo>
                  <a:cubicBezTo>
                    <a:pt x="84335" y="28634"/>
                    <a:pt x="33260" y="30145"/>
                    <a:pt x="68" y="3395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5966FBF-5ED6-B8AE-DFC4-1B148A7CE10C}"/>
                </a:ext>
              </a:extLst>
            </p:cNvPr>
            <p:cNvSpPr/>
            <p:nvPr/>
          </p:nvSpPr>
          <p:spPr>
            <a:xfrm>
              <a:off x="11338945" y="5834641"/>
              <a:ext cx="9217" cy="9217"/>
            </a:xfrm>
            <a:custGeom>
              <a:avLst/>
              <a:gdLst>
                <a:gd name="connsiteX0" fmla="*/ 9283 w 9217"/>
                <a:gd name="connsiteY0" fmla="*/ 4624 h 9217"/>
                <a:gd name="connsiteX1" fmla="*/ 4674 w 9217"/>
                <a:gd name="connsiteY1" fmla="*/ 9233 h 9217"/>
                <a:gd name="connsiteX2" fmla="*/ 65 w 9217"/>
                <a:gd name="connsiteY2" fmla="*/ 4624 h 9217"/>
                <a:gd name="connsiteX3" fmla="*/ 4674 w 9217"/>
                <a:gd name="connsiteY3" fmla="*/ 16 h 9217"/>
                <a:gd name="connsiteX4" fmla="*/ 9283 w 9217"/>
                <a:gd name="connsiteY4" fmla="*/ 4624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7" h="9217">
                  <a:moveTo>
                    <a:pt x="9283" y="4624"/>
                  </a:moveTo>
                  <a:cubicBezTo>
                    <a:pt x="9283" y="7178"/>
                    <a:pt x="7218" y="9233"/>
                    <a:pt x="4674" y="9233"/>
                  </a:cubicBezTo>
                  <a:cubicBezTo>
                    <a:pt x="2130" y="9233"/>
                    <a:pt x="65" y="7178"/>
                    <a:pt x="65" y="4624"/>
                  </a:cubicBezTo>
                  <a:cubicBezTo>
                    <a:pt x="65" y="2080"/>
                    <a:pt x="2130" y="16"/>
                    <a:pt x="4674" y="16"/>
                  </a:cubicBezTo>
                  <a:cubicBezTo>
                    <a:pt x="7218" y="16"/>
                    <a:pt x="9283" y="2080"/>
                    <a:pt x="9283" y="4624"/>
                  </a:cubicBezTo>
                  <a:close/>
                </a:path>
              </a:pathLst>
            </a:custGeom>
            <a:solidFill>
              <a:srgbClr val="00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B563795-3235-8C1D-3429-712D3278B01E}"/>
                </a:ext>
              </a:extLst>
            </p:cNvPr>
            <p:cNvSpPr/>
            <p:nvPr/>
          </p:nvSpPr>
          <p:spPr>
            <a:xfrm>
              <a:off x="11504865" y="5966614"/>
              <a:ext cx="18379" cy="47775"/>
            </a:xfrm>
            <a:custGeom>
              <a:avLst/>
              <a:gdLst>
                <a:gd name="connsiteX0" fmla="*/ 86 w 18379"/>
                <a:gd name="connsiteY0" fmla="*/ 47806 h 47775"/>
                <a:gd name="connsiteX1" fmla="*/ 18466 w 18379"/>
                <a:gd name="connsiteY1" fmla="*/ 30 h 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9" h="47775">
                  <a:moveTo>
                    <a:pt x="86" y="47806"/>
                  </a:moveTo>
                  <a:cubicBezTo>
                    <a:pt x="307" y="30200"/>
                    <a:pt x="6833" y="13249"/>
                    <a:pt x="18466" y="30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01BDB16-7D05-0EC0-7D19-2F3F7034CF1F}"/>
                </a:ext>
              </a:extLst>
            </p:cNvPr>
            <p:cNvSpPr txBox="1"/>
            <p:nvPr/>
          </p:nvSpPr>
          <p:spPr>
            <a:xfrm>
              <a:off x="11072370" y="56921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C7CBE7D-8E8B-F19B-09A3-473002351388}"/>
                </a:ext>
              </a:extLst>
            </p:cNvPr>
            <p:cNvSpPr txBox="1"/>
            <p:nvPr/>
          </p:nvSpPr>
          <p:spPr>
            <a:xfrm>
              <a:off x="11120191" y="5748593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95C25C0-0DB8-D92A-FA0B-E34871D26BA1}"/>
                </a:ext>
              </a:extLst>
            </p:cNvPr>
            <p:cNvSpPr txBox="1"/>
            <p:nvPr/>
          </p:nvSpPr>
          <p:spPr>
            <a:xfrm>
              <a:off x="11284376" y="5821183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β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6F9834C-76E8-66F3-EAB2-3E3942A9C17E}"/>
                </a:ext>
              </a:extLst>
            </p:cNvPr>
            <p:cNvSpPr txBox="1"/>
            <p:nvPr/>
          </p:nvSpPr>
          <p:spPr>
            <a:xfrm>
              <a:off x="11335073" y="5880527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394AE6E9-8D39-86BB-EED3-57D080F9019E}"/>
                </a:ext>
              </a:extLst>
            </p:cNvPr>
            <p:cNvSpPr/>
            <p:nvPr/>
          </p:nvSpPr>
          <p:spPr>
            <a:xfrm>
              <a:off x="10997893" y="6042041"/>
              <a:ext cx="101393" cy="9217"/>
            </a:xfrm>
            <a:custGeom>
              <a:avLst/>
              <a:gdLst>
                <a:gd name="connsiteX0" fmla="*/ 0 w 101393"/>
                <a:gd name="connsiteY0" fmla="*/ 0 h 9217"/>
                <a:gd name="connsiteX1" fmla="*/ 101394 w 101393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93" h="9217">
                  <a:moveTo>
                    <a:pt x="0" y="0"/>
                  </a:moveTo>
                  <a:lnTo>
                    <a:pt x="10139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B321F237-B82F-45D4-6312-1175B49E484A}"/>
                </a:ext>
              </a:extLst>
            </p:cNvPr>
            <p:cNvSpPr txBox="1"/>
            <p:nvPr/>
          </p:nvSpPr>
          <p:spPr>
            <a:xfrm>
              <a:off x="10924888" y="5996321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81BCEA5-1AB4-4DAE-5744-98493B056222}"/>
                </a:ext>
              </a:extLst>
            </p:cNvPr>
            <p:cNvSpPr txBox="1"/>
            <p:nvPr/>
          </p:nvSpPr>
          <p:spPr>
            <a:xfrm>
              <a:off x="10970976" y="6042409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</p:grpSp>
      <p:grpSp>
        <p:nvGrpSpPr>
          <p:cNvPr id="37" name="Grafik 6">
            <a:extLst>
              <a:ext uri="{FF2B5EF4-FFF2-40B4-BE49-F238E27FC236}">
                <a16:creationId xmlns:a16="http://schemas.microsoft.com/office/drawing/2014/main" id="{1C8242CD-1849-2200-BDF0-9A22D2111370}"/>
              </a:ext>
            </a:extLst>
          </p:cNvPr>
          <p:cNvGrpSpPr/>
          <p:nvPr/>
        </p:nvGrpSpPr>
        <p:grpSpPr>
          <a:xfrm>
            <a:off x="7615473" y="4109970"/>
            <a:ext cx="7070048" cy="4426330"/>
            <a:chOff x="10684494" y="5092611"/>
            <a:chExt cx="7070048" cy="442633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AEC47FCE-6473-469B-E76C-938C4C2BAF83}"/>
                </a:ext>
              </a:extLst>
            </p:cNvPr>
            <p:cNvSpPr/>
            <p:nvPr/>
          </p:nvSpPr>
          <p:spPr>
            <a:xfrm>
              <a:off x="11984179" y="6023605"/>
              <a:ext cx="9217" cy="442452"/>
            </a:xfrm>
            <a:custGeom>
              <a:avLst/>
              <a:gdLst>
                <a:gd name="connsiteX0" fmla="*/ 0 w 9217"/>
                <a:gd name="connsiteY0" fmla="*/ 0 h 442452"/>
                <a:gd name="connsiteX1" fmla="*/ 0 w 9217"/>
                <a:gd name="connsiteY1" fmla="*/ 442452 h 4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442452">
                  <a:moveTo>
                    <a:pt x="0" y="0"/>
                  </a:moveTo>
                  <a:lnTo>
                    <a:pt x="0" y="44245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225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E079FB1-FA7D-4620-9C57-CC745437788D}"/>
                </a:ext>
              </a:extLst>
            </p:cNvPr>
            <p:cNvSpPr txBox="1"/>
            <p:nvPr/>
          </p:nvSpPr>
          <p:spPr>
            <a:xfrm>
              <a:off x="11938827" y="6226765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5E0E874-9B3C-426D-F6FB-1556BA207CFA}"/>
                </a:ext>
              </a:extLst>
            </p:cNvPr>
            <p:cNvSpPr txBox="1"/>
            <p:nvPr/>
          </p:nvSpPr>
          <p:spPr>
            <a:xfrm>
              <a:off x="11984915" y="6291289"/>
              <a:ext cx="247403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1EEE341-FF18-2636-7908-2915B1F36461}"/>
                </a:ext>
              </a:extLst>
            </p:cNvPr>
            <p:cNvSpPr/>
            <p:nvPr/>
          </p:nvSpPr>
          <p:spPr>
            <a:xfrm>
              <a:off x="10758235" y="5276967"/>
              <a:ext cx="350269" cy="9217"/>
            </a:xfrm>
            <a:custGeom>
              <a:avLst/>
              <a:gdLst>
                <a:gd name="connsiteX0" fmla="*/ 0 w 350269"/>
                <a:gd name="connsiteY0" fmla="*/ 0 h 9217"/>
                <a:gd name="connsiteX1" fmla="*/ 350270 w 350269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69" h="9217">
                  <a:moveTo>
                    <a:pt x="0" y="0"/>
                  </a:moveTo>
                  <a:lnTo>
                    <a:pt x="35027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150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EE2852D-C097-9032-FAAF-56E9F34E1FED}"/>
                </a:ext>
              </a:extLst>
            </p:cNvPr>
            <p:cNvSpPr txBox="1"/>
            <p:nvPr/>
          </p:nvSpPr>
          <p:spPr>
            <a:xfrm>
              <a:off x="10841930" y="5222029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D4383C0-098B-CC39-97E9-97AC0372B070}"/>
                </a:ext>
              </a:extLst>
            </p:cNvPr>
            <p:cNvSpPr txBox="1"/>
            <p:nvPr/>
          </p:nvSpPr>
          <p:spPr>
            <a:xfrm>
              <a:off x="10878800" y="52773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70D26DE5-EF2B-0370-281F-E793E49ECB4B}"/>
                </a:ext>
              </a:extLst>
            </p:cNvPr>
            <p:cNvSpPr/>
            <p:nvPr/>
          </p:nvSpPr>
          <p:spPr>
            <a:xfrm>
              <a:off x="10831976" y="6244831"/>
              <a:ext cx="1520908" cy="9217"/>
            </a:xfrm>
            <a:custGeom>
              <a:avLst/>
              <a:gdLst>
                <a:gd name="connsiteX0" fmla="*/ 0 w 1520908"/>
                <a:gd name="connsiteY0" fmla="*/ 0 h 9217"/>
                <a:gd name="connsiteX1" fmla="*/ 1520909 w 1520908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908" h="9217">
                  <a:moveTo>
                    <a:pt x="0" y="0"/>
                  </a:moveTo>
                  <a:lnTo>
                    <a:pt x="1520909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BD8CB96-3123-C106-4E62-9DFA712D6448}"/>
                </a:ext>
              </a:extLst>
            </p:cNvPr>
            <p:cNvSpPr/>
            <p:nvPr/>
          </p:nvSpPr>
          <p:spPr>
            <a:xfrm>
              <a:off x="10924152" y="5092611"/>
              <a:ext cx="9217" cy="1225962"/>
            </a:xfrm>
            <a:custGeom>
              <a:avLst/>
              <a:gdLst>
                <a:gd name="connsiteX0" fmla="*/ 0 w 9217"/>
                <a:gd name="connsiteY0" fmla="*/ 0 h 1225962"/>
                <a:gd name="connsiteX1" fmla="*/ 0 w 9217"/>
                <a:gd name="connsiteY1" fmla="*/ 1225962 h 12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25962">
                  <a:moveTo>
                    <a:pt x="0" y="0"/>
                  </a:moveTo>
                  <a:lnTo>
                    <a:pt x="0" y="122596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74387B94-1FD3-1FCA-3D65-962CBE0F640D}"/>
                </a:ext>
              </a:extLst>
            </p:cNvPr>
            <p:cNvSpPr/>
            <p:nvPr/>
          </p:nvSpPr>
          <p:spPr>
            <a:xfrm>
              <a:off x="10813540" y="6226396"/>
              <a:ext cx="36870" cy="36871"/>
            </a:xfrm>
            <a:custGeom>
              <a:avLst/>
              <a:gdLst>
                <a:gd name="connsiteX0" fmla="*/ 36913 w 36870"/>
                <a:gd name="connsiteY0" fmla="*/ 18483 h 36871"/>
                <a:gd name="connsiteX1" fmla="*/ 18478 w 36870"/>
                <a:gd name="connsiteY1" fmla="*/ 36919 h 36871"/>
                <a:gd name="connsiteX2" fmla="*/ 43 w 36870"/>
                <a:gd name="connsiteY2" fmla="*/ 18483 h 36871"/>
                <a:gd name="connsiteX3" fmla="*/ 18478 w 36870"/>
                <a:gd name="connsiteY3" fmla="*/ 48 h 36871"/>
                <a:gd name="connsiteX4" fmla="*/ 36913 w 36870"/>
                <a:gd name="connsiteY4" fmla="*/ 18483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" h="36871">
                  <a:moveTo>
                    <a:pt x="36913" y="18483"/>
                  </a:moveTo>
                  <a:cubicBezTo>
                    <a:pt x="36913" y="28669"/>
                    <a:pt x="28663" y="36919"/>
                    <a:pt x="18478" y="36919"/>
                  </a:cubicBezTo>
                  <a:cubicBezTo>
                    <a:pt x="8292" y="36919"/>
                    <a:pt x="43" y="28669"/>
                    <a:pt x="43" y="18483"/>
                  </a:cubicBezTo>
                  <a:cubicBezTo>
                    <a:pt x="43" y="8307"/>
                    <a:pt x="8292" y="48"/>
                    <a:pt x="18478" y="48"/>
                  </a:cubicBezTo>
                  <a:cubicBezTo>
                    <a:pt x="28663" y="48"/>
                    <a:pt x="36913" y="8307"/>
                    <a:pt x="36913" y="18483"/>
                  </a:cubicBezTo>
                  <a:close/>
                </a:path>
              </a:pathLst>
            </a:custGeom>
            <a:solidFill>
              <a:srgbClr val="FF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BB72408-6A63-0671-04A0-257098172CED}"/>
                </a:ext>
              </a:extLst>
            </p:cNvPr>
            <p:cNvSpPr/>
            <p:nvPr/>
          </p:nvSpPr>
          <p:spPr>
            <a:xfrm>
              <a:off x="10933370" y="6290920"/>
              <a:ext cx="165917" cy="9217"/>
            </a:xfrm>
            <a:custGeom>
              <a:avLst/>
              <a:gdLst>
                <a:gd name="connsiteX0" fmla="*/ 0 w 165917"/>
                <a:gd name="connsiteY0" fmla="*/ 0 h 9217"/>
                <a:gd name="connsiteX1" fmla="*/ 165917 w 165917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17" h="9217">
                  <a:moveTo>
                    <a:pt x="0" y="0"/>
                  </a:moveTo>
                  <a:lnTo>
                    <a:pt x="165917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9A5BEEF9-1034-3658-54CA-820BCFECD709}"/>
                </a:ext>
              </a:extLst>
            </p:cNvPr>
            <p:cNvSpPr/>
            <p:nvPr/>
          </p:nvSpPr>
          <p:spPr>
            <a:xfrm>
              <a:off x="10684494" y="6290920"/>
              <a:ext cx="138264" cy="9217"/>
            </a:xfrm>
            <a:custGeom>
              <a:avLst/>
              <a:gdLst>
                <a:gd name="connsiteX0" fmla="*/ 0 w 138264"/>
                <a:gd name="connsiteY0" fmla="*/ 0 h 9217"/>
                <a:gd name="connsiteX1" fmla="*/ 138264 w 138264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64" h="9217">
                  <a:moveTo>
                    <a:pt x="0" y="0"/>
                  </a:moveTo>
                  <a:lnTo>
                    <a:pt x="13826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2F9F0E5-2EFD-AE4B-CE04-2C444EACF4B1}"/>
                </a:ext>
              </a:extLst>
            </p:cNvPr>
            <p:cNvSpPr txBox="1"/>
            <p:nvPr/>
          </p:nvSpPr>
          <p:spPr>
            <a:xfrm>
              <a:off x="10768188" y="6245200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F11DDB3-DEAA-A6C0-FC03-F324E464D7CC}"/>
                </a:ext>
              </a:extLst>
            </p:cNvPr>
            <p:cNvSpPr txBox="1"/>
            <p:nvPr/>
          </p:nvSpPr>
          <p:spPr>
            <a:xfrm>
              <a:off x="10712883" y="5719788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651AAFE0-0573-3CFA-31FB-52295423C097}"/>
                </a:ext>
              </a:extLst>
            </p:cNvPr>
            <p:cNvSpPr/>
            <p:nvPr/>
          </p:nvSpPr>
          <p:spPr>
            <a:xfrm>
              <a:off x="10868846" y="6023605"/>
              <a:ext cx="9217" cy="129048"/>
            </a:xfrm>
            <a:custGeom>
              <a:avLst/>
              <a:gdLst>
                <a:gd name="connsiteX0" fmla="*/ 0 w 9217"/>
                <a:gd name="connsiteY0" fmla="*/ 129049 h 129048"/>
                <a:gd name="connsiteX1" fmla="*/ 0 w 9217"/>
                <a:gd name="connsiteY1" fmla="*/ 0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129049"/>
                  </a:moveTo>
                  <a:lnTo>
                    <a:pt x="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4F2BE802-EF7B-82D2-6374-D9B8134113A7}"/>
                </a:ext>
              </a:extLst>
            </p:cNvPr>
            <p:cNvSpPr/>
            <p:nvPr/>
          </p:nvSpPr>
          <p:spPr>
            <a:xfrm>
              <a:off x="10868846" y="5783943"/>
              <a:ext cx="9217" cy="129048"/>
            </a:xfrm>
            <a:custGeom>
              <a:avLst/>
              <a:gdLst>
                <a:gd name="connsiteX0" fmla="*/ 0 w 9217"/>
                <a:gd name="connsiteY0" fmla="*/ 0 h 129048"/>
                <a:gd name="connsiteX1" fmla="*/ 0 w 9217"/>
                <a:gd name="connsiteY1" fmla="*/ 129049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0"/>
                  </a:moveTo>
                  <a:lnTo>
                    <a:pt x="0" y="129049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9">
            <a:extLst>
              <a:ext uri="{FF2B5EF4-FFF2-40B4-BE49-F238E27FC236}">
                <a16:creationId xmlns:a16="http://schemas.microsoft.com/office/drawing/2014/main" id="{33A337BD-DA64-4FE9-6AB8-DBBE71DC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B101FB-ABF6-AA50-21C7-E69E921CB96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062" y="2869316"/>
            <a:ext cx="5563384" cy="1417654"/>
            <a:chOff x="4899062" y="2869316"/>
            <a:chExt cx="5563384" cy="1417654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936430"/>
              <a:ext cx="2319877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9000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2874" y="3731824"/>
              <a:ext cx="1773758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5116189" y="2869317"/>
              <a:ext cx="1175515" cy="258165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sz="1600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936430"/>
              <a:ext cx="2593689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2508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569" y="3731824"/>
              <a:ext cx="2115271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15456DEB-0E4F-221D-DAA1-78B254BF7762}"/>
                </a:ext>
              </a:extLst>
            </p:cNvPr>
            <p:cNvGrpSpPr/>
            <p:nvPr/>
          </p:nvGrpSpPr>
          <p:grpSpPr>
            <a:xfrm>
              <a:off x="8142569" y="2869316"/>
              <a:ext cx="1879932" cy="258166"/>
              <a:chOff x="8048109" y="2869316"/>
              <a:chExt cx="1879932" cy="258166"/>
            </a:xfrm>
          </p:grpSpPr>
          <p:sp>
            <p:nvSpPr>
              <p:cNvPr id="14" name="Abgerundete rechteckige Legende 47">
                <a:extLst>
                  <a:ext uri="{FF2B5EF4-FFF2-40B4-BE49-F238E27FC236}">
                    <a16:creationId xmlns:a16="http://schemas.microsoft.com/office/drawing/2014/main" id="{8BEE9FA0-DD86-762C-02F3-CA8647BF1510}"/>
                  </a:ext>
                </a:extLst>
              </p:cNvPr>
              <p:cNvSpPr/>
              <p:nvPr/>
            </p:nvSpPr>
            <p:spPr>
              <a:xfrm>
                <a:off x="8048109" y="2869317"/>
                <a:ext cx="1879932" cy="258165"/>
              </a:xfrm>
              <a:prstGeom prst="wedgeRoundRectCallout">
                <a:avLst>
                  <a:gd name="adj1" fmla="val -17546"/>
                  <a:gd name="adj2" fmla="val 120516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  <p:sp>
            <p:nvSpPr>
              <p:cNvPr id="20" name="Abgerundete rechteckige Legende 47">
                <a:extLst>
                  <a:ext uri="{FF2B5EF4-FFF2-40B4-BE49-F238E27FC236}">
                    <a16:creationId xmlns:a16="http://schemas.microsoft.com/office/drawing/2014/main" id="{246D1F12-E37D-0C09-22F7-BC1C3A0BE6CE}"/>
                  </a:ext>
                </a:extLst>
              </p:cNvPr>
              <p:cNvSpPr/>
              <p:nvPr/>
            </p:nvSpPr>
            <p:spPr>
              <a:xfrm>
                <a:off x="8048109" y="2869316"/>
                <a:ext cx="1879932" cy="258165"/>
              </a:xfrm>
              <a:prstGeom prst="wedgeRoundRectCallout">
                <a:avLst>
                  <a:gd name="adj1" fmla="val 21291"/>
                  <a:gd name="adj2" fmla="val 128753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</p:grp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4946702-2982-FDAC-10E1-471B3CE498BC}"/>
              </a:ext>
            </a:extLst>
          </p:cNvPr>
          <p:cNvSpPr txBox="1"/>
          <p:nvPr/>
        </p:nvSpPr>
        <p:spPr>
          <a:xfrm>
            <a:off x="8153400" y="4990214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16 </a:t>
            </a:r>
            <a:r>
              <a:rPr lang="de-DE" dirty="0" err="1"/>
              <a:t>required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3066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30595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4D52366-DA36-EACE-FB59-D2AECE5D137E}"/>
              </a:ext>
            </a:extLst>
          </p:cNvPr>
          <p:cNvGrpSpPr>
            <a:grpSpLocks noChangeAspect="1"/>
          </p:cNvGrpSpPr>
          <p:nvPr/>
        </p:nvGrpSpPr>
        <p:grpSpPr>
          <a:xfrm>
            <a:off x="8266564" y="2707467"/>
            <a:ext cx="2483274" cy="1981870"/>
            <a:chOff x="548139" y="1516842"/>
            <a:chExt cx="2483274" cy="198187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B06B435-5156-14AE-2D71-89147F3221ED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E837E0B-1B58-E573-A77A-6611019C6F7D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38" name="Halbbogen 37">
                <a:extLst>
                  <a:ext uri="{FF2B5EF4-FFF2-40B4-BE49-F238E27FC236}">
                    <a16:creationId xmlns:a16="http://schemas.microsoft.com/office/drawing/2014/main" id="{4BF99BF2-44F6-6ED3-D7B2-91AC1F01D9BE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D452261-913C-392F-FC34-BC29FCB8205D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F298E49-A22E-20FD-4B26-446A5FE4B41F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FC36D8E-2FB8-2B71-0235-69881667D5CD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36" name="Halbbogen 35">
                <a:extLst>
                  <a:ext uri="{FF2B5EF4-FFF2-40B4-BE49-F238E27FC236}">
                    <a16:creationId xmlns:a16="http://schemas.microsoft.com/office/drawing/2014/main" id="{09A939C1-F9F4-31D2-B657-DA3EF216C73F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239843C-8AB2-A7E1-AFD8-FCEC1E5FB1FA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E6DB2C-9413-83C8-5BB8-9CC0A49FA787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Bild 13" descr="Lead_and_pitch">
              <a:extLst>
                <a:ext uri="{FF2B5EF4-FFF2-40B4-BE49-F238E27FC236}">
                  <a16:creationId xmlns:a16="http://schemas.microsoft.com/office/drawing/2014/main" id="{B4E191A7-A323-B829-89CE-49F8233A1F8C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Bild 13" descr="Lead_and_pitch">
              <a:extLst>
                <a:ext uri="{FF2B5EF4-FFF2-40B4-BE49-F238E27FC236}">
                  <a16:creationId xmlns:a16="http://schemas.microsoft.com/office/drawing/2014/main" id="{9E51ED0F-8FB0-035A-8935-CAE5799223A3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Bild 13" descr="Lead_and_pitch">
              <a:extLst>
                <a:ext uri="{FF2B5EF4-FFF2-40B4-BE49-F238E27FC236}">
                  <a16:creationId xmlns:a16="http://schemas.microsoft.com/office/drawing/2014/main" id="{55477A6F-6133-2F3C-8A3C-57D6AE8903AE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hteckige Legende 23">
              <a:extLst>
                <a:ext uri="{FF2B5EF4-FFF2-40B4-BE49-F238E27FC236}">
                  <a16:creationId xmlns:a16="http://schemas.microsoft.com/office/drawing/2014/main" id="{F610C878-AF42-F2F9-D693-6F7DFF745D0F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4" name="Rechteckige Legende 24">
              <a:extLst>
                <a:ext uri="{FF2B5EF4-FFF2-40B4-BE49-F238E27FC236}">
                  <a16:creationId xmlns:a16="http://schemas.microsoft.com/office/drawing/2014/main" id="{9F0BBD33-A7ED-C645-90D2-B47AF8DDE229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5" name="Rechteckige Legende 25">
              <a:extLst>
                <a:ext uri="{FF2B5EF4-FFF2-40B4-BE49-F238E27FC236}">
                  <a16:creationId xmlns:a16="http://schemas.microsoft.com/office/drawing/2014/main" id="{5F64E573-F574-4BE8-6BE3-D72D3E2AAF26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FFEB3D7-BFC9-C6A1-FCF0-632A70B3E0C6}"/>
              </a:ext>
            </a:extLst>
          </p:cNvPr>
          <p:cNvSpPr/>
          <p:nvPr/>
        </p:nvSpPr>
        <p:spPr>
          <a:xfrm>
            <a:off x="5833411" y="3500478"/>
            <a:ext cx="2290478" cy="395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Red &amp; green substituted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6E289BB-DFDC-6E6F-2E80-69636A608A1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9" y="38843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20" y="38843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3966685" y="2850118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45DDC1C-C1BF-0329-A172-136F5F417292}"/>
              </a:ext>
            </a:extLst>
          </p:cNvPr>
          <p:cNvGrpSpPr/>
          <p:nvPr/>
        </p:nvGrpSpPr>
        <p:grpSpPr>
          <a:xfrm>
            <a:off x="1033894" y="2609511"/>
            <a:ext cx="4719632" cy="3146421"/>
            <a:chOff x="6036200" y="2620269"/>
            <a:chExt cx="4719632" cy="3146421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97C4E11-5911-18CB-1563-E70BF87F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6200" y="2620269"/>
              <a:ext cx="4719632" cy="3146421"/>
            </a:xfrm>
            <a:prstGeom prst="rect">
              <a:avLst/>
            </a:prstGeom>
          </p:spPr>
        </p:pic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500C5D8B-D282-DE51-F0EF-687E62B4E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4866" y="4941426"/>
              <a:ext cx="32490" cy="7878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D43BAF7-225E-DC58-D9BB-837DDA1EB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616" y="3401588"/>
              <a:ext cx="758134" cy="48267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40177A82-F2F1-9375-E6CB-6B13364970AF}"/>
                </a:ext>
              </a:extLst>
            </p:cNvPr>
            <p:cNvCxnSpPr/>
            <p:nvPr/>
          </p:nvCxnSpPr>
          <p:spPr>
            <a:xfrm>
              <a:off x="6036200" y="5353140"/>
              <a:ext cx="47196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Bogen 60">
              <a:extLst>
                <a:ext uri="{FF2B5EF4-FFF2-40B4-BE49-F238E27FC236}">
                  <a16:creationId xmlns:a16="http://schemas.microsoft.com/office/drawing/2014/main" id="{4070C88D-A51A-907D-E61D-59E53C598A3F}"/>
                </a:ext>
              </a:extLst>
            </p:cNvPr>
            <p:cNvSpPr/>
            <p:nvPr/>
          </p:nvSpPr>
          <p:spPr>
            <a:xfrm rot="13460043">
              <a:off x="8582514" y="4911320"/>
              <a:ext cx="772954" cy="762821"/>
            </a:xfrm>
            <a:prstGeom prst="arc">
              <a:avLst>
                <a:gd name="adj1" fmla="val 18486298"/>
                <a:gd name="adj2" fmla="val 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AA7BEF9-94D5-0B3A-0D8F-C08AE2D40C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2554" y="4676902"/>
              <a:ext cx="2571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ECF8555-557E-3361-CAD1-CB766932C8F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120055" y="5029197"/>
              <a:ext cx="1905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32F6BECE-C439-5271-4A5C-7F3A1C08BF24}"/>
                </a:ext>
              </a:extLst>
            </p:cNvPr>
            <p:cNvCxnSpPr>
              <a:cxnSpLocks/>
            </p:cNvCxnSpPr>
            <p:nvPr/>
          </p:nvCxnSpPr>
          <p:spPr>
            <a:xfrm>
              <a:off x="7422602" y="2866596"/>
              <a:ext cx="1515568" cy="248654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46" y="933232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8606789" y="1278673"/>
            <a:ext cx="3153400" cy="1432560"/>
            <a:chOff x="7384415" y="961906"/>
            <a:chExt cx="3153400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31" t="34530" r="15908" b="18291"/>
          <a:stretch/>
        </p:blipFill>
        <p:spPr>
          <a:xfrm>
            <a:off x="6810940" y="23372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81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865393" y="328801"/>
            <a:ext cx="1780878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with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79D9CAF-4E87-D7C0-A529-CFB11200CD01}"/>
              </a:ext>
            </a:extLst>
          </p:cNvPr>
          <p:cNvGrpSpPr/>
          <p:nvPr/>
        </p:nvGrpSpPr>
        <p:grpSpPr>
          <a:xfrm>
            <a:off x="1503534" y="3649767"/>
            <a:ext cx="4626333" cy="2021899"/>
            <a:chOff x="4849159" y="3649767"/>
            <a:chExt cx="4626333" cy="202189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657650D-8699-3E05-016C-E622707F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284" y="3649768"/>
              <a:ext cx="2237208" cy="148571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D9C0798-32A8-7FA9-1B19-C5013F14517C}"/>
                </a:ext>
              </a:extLst>
            </p:cNvPr>
            <p:cNvSpPr txBox="1"/>
            <p:nvPr/>
          </p:nvSpPr>
          <p:spPr>
            <a:xfrm>
              <a:off x="7809684" y="4555525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54754D8-7DE6-27A3-E45E-0BEC0C953DF2}"/>
                </a:ext>
              </a:extLst>
            </p:cNvPr>
            <p:cNvSpPr txBox="1"/>
            <p:nvPr/>
          </p:nvSpPr>
          <p:spPr>
            <a:xfrm>
              <a:off x="8777505" y="4555525"/>
              <a:ext cx="2760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91D024-D94F-123F-A80F-A99B42B39D98}"/>
                </a:ext>
              </a:extLst>
            </p:cNvPr>
            <p:cNvSpPr txBox="1"/>
            <p:nvPr/>
          </p:nvSpPr>
          <p:spPr>
            <a:xfrm>
              <a:off x="7947702" y="4563220"/>
              <a:ext cx="2680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54C16AA-BB95-62A8-1B55-F653B3884A0F}"/>
                </a:ext>
              </a:extLst>
            </p:cNvPr>
            <p:cNvSpPr txBox="1"/>
            <p:nvPr/>
          </p:nvSpPr>
          <p:spPr>
            <a:xfrm>
              <a:off x="8739864" y="4399445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508BD25-DBAF-BED7-9AEF-BCD3C73D1168}"/>
                </a:ext>
              </a:extLst>
            </p:cNvPr>
            <p:cNvSpPr txBox="1"/>
            <p:nvPr/>
          </p:nvSpPr>
          <p:spPr>
            <a:xfrm>
              <a:off x="8532844" y="4764378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F9A96D4-ABEA-E14D-2390-A5956AAE4CFC}"/>
                </a:ext>
              </a:extLst>
            </p:cNvPr>
            <p:cNvSpPr txBox="1"/>
            <p:nvPr/>
          </p:nvSpPr>
          <p:spPr>
            <a:xfrm>
              <a:off x="7946099" y="474932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AC72E21-29F8-DAB0-F5B9-C5C6B8F02AE0}"/>
                </a:ext>
              </a:extLst>
            </p:cNvPr>
            <p:cNvSpPr txBox="1"/>
            <p:nvPr/>
          </p:nvSpPr>
          <p:spPr>
            <a:xfrm>
              <a:off x="77422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weld</a:t>
              </a:r>
              <a:r>
                <a:rPr lang="de-DE" sz="800" dirty="0"/>
                <a:t> </a:t>
              </a:r>
              <a:r>
                <a:rPr lang="de-DE" sz="800" dirty="0" err="1"/>
                <a:t>throat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a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weld</a:t>
              </a:r>
              <a:r>
                <a:rPr lang="de-DE" sz="800" dirty="0"/>
                <a:t> angle:	  </a:t>
              </a:r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penetration</a:t>
              </a:r>
              <a:r>
                <a:rPr lang="de-DE" sz="800" dirty="0"/>
                <a:t> rate:            </a:t>
              </a:r>
              <a:r>
                <a:rPr lang="de-DE" sz="800" dirty="0">
                  <a:latin typeface="Symbol" panose="05050102010706020507" pitchFamily="18" charset="2"/>
                </a:rPr>
                <a:t>h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7F64988-B544-4736-6E07-FFA4F84A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9159" y="3649767"/>
              <a:ext cx="2237208" cy="1508748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7EEA0F5-0B79-865A-5059-207928A4DF3A}"/>
                </a:ext>
              </a:extLst>
            </p:cNvPr>
            <p:cNvSpPr txBox="1"/>
            <p:nvPr/>
          </p:nvSpPr>
          <p:spPr>
            <a:xfrm>
              <a:off x="5610574" y="3899508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5082D15-E152-123B-A773-B78F76FED2FF}"/>
                </a:ext>
              </a:extLst>
            </p:cNvPr>
            <p:cNvSpPr txBox="1"/>
            <p:nvPr/>
          </p:nvSpPr>
          <p:spPr>
            <a:xfrm>
              <a:off x="4940014" y="4749323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5A2A0D3-ABC1-5512-67E4-4FEE3A603ECB}"/>
                </a:ext>
              </a:extLst>
            </p:cNvPr>
            <p:cNvSpPr txBox="1"/>
            <p:nvPr/>
          </p:nvSpPr>
          <p:spPr>
            <a:xfrm>
              <a:off x="5994349" y="476437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a</a:t>
              </a:r>
              <a:endParaRPr lang="de-DE" sz="800" baseline="-250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1FF42EF-745C-D67E-F2D9-0C664A1CB219}"/>
                </a:ext>
              </a:extLst>
            </p:cNvPr>
            <p:cNvSpPr txBox="1"/>
            <p:nvPr/>
          </p:nvSpPr>
          <p:spPr>
            <a:xfrm>
              <a:off x="5697392" y="4691914"/>
              <a:ext cx="2279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c</a:t>
              </a:r>
              <a:endParaRPr lang="de-DE" sz="800" baseline="-250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378D89B-8038-A1F6-AD6D-7997B980217C}"/>
                </a:ext>
              </a:extLst>
            </p:cNvPr>
            <p:cNvSpPr txBox="1"/>
            <p:nvPr/>
          </p:nvSpPr>
          <p:spPr>
            <a:xfrm>
              <a:off x="53800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sheet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</a:t>
              </a:r>
              <a:r>
                <a:rPr lang="de-DE" sz="800" dirty="0" err="1"/>
                <a:t>t</a:t>
              </a:r>
              <a:r>
                <a:rPr lang="de-DE" sz="800" baseline="-25000" dirty="0" err="1"/>
                <a:t>i</a:t>
              </a:r>
              <a:br>
                <a:rPr lang="de-DE" sz="800" baseline="-25000" dirty="0"/>
              </a:br>
              <a:r>
                <a:rPr lang="de-DE" sz="800" dirty="0" err="1"/>
                <a:t>joint</a:t>
              </a:r>
              <a:r>
                <a:rPr lang="de-DE" sz="800" dirty="0"/>
                <a:t> angle:           </a:t>
              </a:r>
              <a:r>
                <a:rPr lang="de-DE" sz="800" dirty="0">
                  <a:latin typeface="Symbol" panose="05050102010706020507" pitchFamily="18" charset="2"/>
                </a:rPr>
                <a:t>a</a:t>
              </a:r>
              <a:br>
                <a:rPr lang="de-DE" sz="800" baseline="-25000" dirty="0"/>
              </a:br>
              <a:r>
                <a:rPr lang="de-DE" sz="800" dirty="0" err="1"/>
                <a:t>gap</a:t>
              </a:r>
              <a:r>
                <a:rPr lang="de-DE" sz="800" dirty="0"/>
                <a:t>:                        c</a:t>
              </a:r>
              <a:endParaRPr lang="de-DE" sz="800" dirty="0">
                <a:latin typeface="Symbol" panose="05050102010706020507" pitchFamily="18" charset="2"/>
              </a:endParaRP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8D3EE8B2-BEDC-ED08-1E27-A6993AB99D43}"/>
              </a:ext>
            </a:extLst>
          </p:cNvPr>
          <p:cNvSpPr txBox="1"/>
          <p:nvPr/>
        </p:nvSpPr>
        <p:spPr>
          <a:xfrm>
            <a:off x="8306686" y="2467995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7880765" y="4612193"/>
            <a:ext cx="2388870" cy="1061085"/>
            <a:chOff x="0" y="0"/>
            <a:chExt cx="2388870" cy="1061085"/>
          </a:xfrm>
        </p:grpSpPr>
        <p:pic>
          <p:nvPicPr>
            <p:cNvPr id="10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7359245" y="4516526"/>
            <a:ext cx="81952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Cut-out:</a:t>
            </a:r>
          </a:p>
        </p:txBody>
      </p:sp>
    </p:spTree>
    <p:extLst>
      <p:ext uri="{BB962C8B-B14F-4D97-AF65-F5344CB8AC3E}">
        <p14:creationId xmlns:p14="http://schemas.microsoft.com/office/powerpoint/2010/main" val="2847132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0" y="756225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3788932" y="653077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B5AD6AA6-45DB-E899-CB47-91368AC05B95}"/>
              </a:ext>
            </a:extLst>
          </p:cNvPr>
          <p:cNvGrpSpPr/>
          <p:nvPr/>
        </p:nvGrpSpPr>
        <p:grpSpPr>
          <a:xfrm>
            <a:off x="7065203" y="1434069"/>
            <a:ext cx="3562394" cy="3330910"/>
            <a:chOff x="7065203" y="1434069"/>
            <a:chExt cx="3562394" cy="3330910"/>
          </a:xfrm>
        </p:grpSpPr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8442846" y="4169020"/>
              <a:ext cx="448974" cy="288626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7065203" y="1434069"/>
              <a:ext cx="3562394" cy="2776687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7392568" y="4409541"/>
              <a:ext cx="2709878" cy="355438"/>
            </a:xfrm>
            <a:prstGeom prst="rect">
              <a:avLst/>
            </a:prstGeom>
            <a:solidFill>
              <a:srgbClr val="E6E6FF"/>
            </a:solidFill>
            <a:ln w="1270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7413960" y="2147363"/>
              <a:ext cx="2864880" cy="1937536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9388" y="4587260"/>
              <a:ext cx="171821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9175229" y="3891206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9150180" y="3853211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</a:t>
              </a:r>
              <a:r>
                <a:rPr lang="en-US" sz="14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8850518" y="4047038"/>
              <a:ext cx="79983" cy="523804"/>
              <a:chOff x="1220397" y="5197369"/>
              <a:chExt cx="153744" cy="1006870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748" y="5197369"/>
                <a:ext cx="0" cy="3556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22940" y="5596467"/>
                <a:ext cx="1512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 flipH="1">
              <a:off x="8878105" y="4131322"/>
              <a:ext cx="339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9156092" y="4432519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9159322" y="4385081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t</a:t>
              </a:r>
              <a:r>
                <a:rPr lang="en-US" sz="1400" baseline="-25000" dirty="0" err="1"/>
                <a:t>B</a:t>
              </a:r>
              <a:endParaRPr lang="en-US" sz="14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7413960" y="2112539"/>
              <a:ext cx="2864880" cy="1937536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894" y="4589995"/>
              <a:ext cx="69560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43CF450-7FFB-4B0A-F935-5EFBA38EDDCD}"/>
              </a:ext>
            </a:extLst>
          </p:cNvPr>
          <p:cNvGrpSpPr/>
          <p:nvPr/>
        </p:nvGrpSpPr>
        <p:grpSpPr>
          <a:xfrm>
            <a:off x="4491990" y="2518410"/>
            <a:ext cx="3208020" cy="1821180"/>
            <a:chOff x="4491990" y="2518410"/>
            <a:chExt cx="3208020" cy="182118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343C578C-A18F-4956-8FEA-E5326375F6A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990" y="2518410"/>
              <a:ext cx="3208020" cy="1821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06FE3-8E6D-4D1C-A630-D49BA72A3FCC}"/>
                </a:ext>
              </a:extLst>
            </p:cNvPr>
            <p:cNvSpPr/>
            <p:nvPr/>
          </p:nvSpPr>
          <p:spPr>
            <a:xfrm>
              <a:off x="4871720" y="270256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Inner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50CF5B-D414-45A0-A9FC-482473C9DA9B}"/>
                </a:ext>
              </a:extLst>
            </p:cNvPr>
            <p:cNvSpPr/>
            <p:nvPr/>
          </p:nvSpPr>
          <p:spPr>
            <a:xfrm>
              <a:off x="592328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C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520376-CFE2-493D-AABA-A17D1DB8F3D5}"/>
                </a:ext>
              </a:extLst>
            </p:cNvPr>
            <p:cNvSpPr/>
            <p:nvPr/>
          </p:nvSpPr>
          <p:spPr>
            <a:xfrm>
              <a:off x="665480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B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089EEB-AB51-4D95-9CB7-FBBE953246A6}"/>
                </a:ext>
              </a:extLst>
            </p:cNvPr>
            <p:cNvSpPr/>
            <p:nvPr/>
          </p:nvSpPr>
          <p:spPr>
            <a:xfrm>
              <a:off x="5969000" y="396367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3D4ED9-6E56-41DC-80CC-A2853D819EF7}"/>
                </a:ext>
              </a:extLst>
            </p:cNvPr>
            <p:cNvSpPr/>
            <p:nvPr/>
          </p:nvSpPr>
          <p:spPr>
            <a:xfrm>
              <a:off x="4643120" y="386969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Outer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1471EB-DAF3-42D2-9545-726551B6DE69}"/>
                </a:ext>
              </a:extLst>
            </p:cNvPr>
            <p:cNvSpPr/>
            <p:nvPr/>
          </p:nvSpPr>
          <p:spPr>
            <a:xfrm>
              <a:off x="4910455" y="3154680"/>
              <a:ext cx="54356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BBE1CA-15DC-4E8D-85D6-48302E59E5DA}"/>
                </a:ext>
              </a:extLst>
            </p:cNvPr>
            <p:cNvSpPr/>
            <p:nvPr/>
          </p:nvSpPr>
          <p:spPr>
            <a:xfrm>
              <a:off x="4905374" y="3317240"/>
              <a:ext cx="667385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visible </a:t>
              </a: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A36804-A218-405A-8158-9F818DCB6B55}"/>
                </a:ext>
              </a:extLst>
            </p:cNvPr>
            <p:cNvSpPr/>
            <p:nvPr/>
          </p:nvSpPr>
          <p:spPr>
            <a:xfrm>
              <a:off x="4879974" y="3459481"/>
              <a:ext cx="428626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inside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CF88F67-0CA9-6616-D6AE-42B5E76DC90C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8F1995B-E3DC-DB6B-E6B8-6E34B52D4EDF}"/>
              </a:ext>
            </a:extLst>
          </p:cNvPr>
          <p:cNvGrpSpPr/>
          <p:nvPr/>
        </p:nvGrpSpPr>
        <p:grpSpPr>
          <a:xfrm>
            <a:off x="4206240" y="2308542"/>
            <a:ext cx="3779520" cy="2240915"/>
            <a:chOff x="4206240" y="2308542"/>
            <a:chExt cx="3779520" cy="224091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FA399E-672E-4883-BC1E-18B41EEA3D3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08542"/>
              <a:ext cx="3779520" cy="2240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DF052-F049-4D6D-9C5C-8C94204C353C}"/>
                </a:ext>
              </a:extLst>
            </p:cNvPr>
            <p:cNvSpPr txBox="1"/>
            <p:nvPr/>
          </p:nvSpPr>
          <p:spPr>
            <a:xfrm>
              <a:off x="5002722" y="2550533"/>
              <a:ext cx="266987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AFAD7A-F6EB-4472-8CC9-493D0877940F}"/>
                </a:ext>
              </a:extLst>
            </p:cNvPr>
            <p:cNvSpPr txBox="1"/>
            <p:nvPr/>
          </p:nvSpPr>
          <p:spPr>
            <a:xfrm>
              <a:off x="6819905" y="2516877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12002-BFD5-4B20-9E57-06D81B4AD6F7}"/>
                </a:ext>
              </a:extLst>
            </p:cNvPr>
            <p:cNvSpPr txBox="1"/>
            <p:nvPr/>
          </p:nvSpPr>
          <p:spPr>
            <a:xfrm>
              <a:off x="5077332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7E7AEE-7872-4CA0-9871-1BF79C046EFA}"/>
                </a:ext>
              </a:extLst>
            </p:cNvPr>
            <p:cNvSpPr txBox="1"/>
            <p:nvPr/>
          </p:nvSpPr>
          <p:spPr>
            <a:xfrm>
              <a:off x="6858000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99393-AB6C-6695-7C06-4A096554FAE0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F47C2D-3B18-FB60-DB6C-40898E9786E0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C30EAA-2B78-527D-17C2-3503141061D3}"/>
              </a:ext>
            </a:extLst>
          </p:cNvPr>
          <p:cNvGrpSpPr/>
          <p:nvPr/>
        </p:nvGrpSpPr>
        <p:grpSpPr>
          <a:xfrm>
            <a:off x="4206240" y="2319972"/>
            <a:ext cx="3779520" cy="2218055"/>
            <a:chOff x="4206240" y="2319972"/>
            <a:chExt cx="3779520" cy="221805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26AC49F-D657-463E-B3E7-114F55DC960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19972"/>
              <a:ext cx="3779520" cy="2218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28C04C-17DA-43D6-A47F-B8791A1E9FDF}"/>
                </a:ext>
              </a:extLst>
            </p:cNvPr>
            <p:cNvSpPr txBox="1"/>
            <p:nvPr/>
          </p:nvSpPr>
          <p:spPr>
            <a:xfrm>
              <a:off x="5481320" y="2440677"/>
              <a:ext cx="421640" cy="3231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 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F81C-B770-4B75-B09C-24D2A16F6167}"/>
                </a:ext>
              </a:extLst>
            </p:cNvPr>
            <p:cNvSpPr txBox="1"/>
            <p:nvPr/>
          </p:nvSpPr>
          <p:spPr>
            <a:xfrm>
              <a:off x="6078222" y="2603558"/>
              <a:ext cx="42164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FA5A33-5CAF-4269-9040-F3B69622207F}"/>
                </a:ext>
              </a:extLst>
            </p:cNvPr>
            <p:cNvSpPr txBox="1"/>
            <p:nvPr/>
          </p:nvSpPr>
          <p:spPr>
            <a:xfrm>
              <a:off x="6078222" y="2711280"/>
              <a:ext cx="332738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8AA660-320C-4A48-BFEB-3421BBA53843}"/>
                </a:ext>
              </a:extLst>
            </p:cNvPr>
            <p:cNvSpPr txBox="1"/>
            <p:nvPr/>
          </p:nvSpPr>
          <p:spPr>
            <a:xfrm>
              <a:off x="6151880" y="367851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4212-F64F-4BDE-BE9E-FDE9EFF3766E}"/>
                </a:ext>
              </a:extLst>
            </p:cNvPr>
            <p:cNvSpPr txBox="1"/>
            <p:nvPr/>
          </p:nvSpPr>
          <p:spPr>
            <a:xfrm>
              <a:off x="4277360" y="389187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9172E-1A7E-4767-87D8-70C121ED4472}"/>
                </a:ext>
              </a:extLst>
            </p:cNvPr>
            <p:cNvSpPr txBox="1"/>
            <p:nvPr/>
          </p:nvSpPr>
          <p:spPr>
            <a:xfrm>
              <a:off x="5246370" y="3878715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084E97-ED26-4779-8DDD-52C7C924A8B8}"/>
                </a:ext>
              </a:extLst>
            </p:cNvPr>
            <p:cNvSpPr txBox="1"/>
            <p:nvPr/>
          </p:nvSpPr>
          <p:spPr>
            <a:xfrm>
              <a:off x="7195185" y="3891874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D942FBDE-3537-F439-6E17-1BB5B5B3BF0D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D68804-35B6-1F70-0333-77A7AFC51CA2}"/>
              </a:ext>
            </a:extLst>
          </p:cNvPr>
          <p:cNvGrpSpPr/>
          <p:nvPr/>
        </p:nvGrpSpPr>
        <p:grpSpPr>
          <a:xfrm>
            <a:off x="4206240" y="2153920"/>
            <a:ext cx="3779520" cy="2550160"/>
            <a:chOff x="4206240" y="2153920"/>
            <a:chExt cx="3779520" cy="255016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411A35FF-3F5B-4661-A103-1BBBA1BF753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153920"/>
              <a:ext cx="3779520" cy="255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E428F-7A6B-4623-BD8D-D3D89F2E6455}"/>
                </a:ext>
              </a:extLst>
            </p:cNvPr>
            <p:cNvSpPr txBox="1"/>
            <p:nvPr/>
          </p:nvSpPr>
          <p:spPr>
            <a:xfrm>
              <a:off x="6001892" y="2266053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39395-BD1A-4049-8B87-0B6111585EB9}"/>
                </a:ext>
              </a:extLst>
            </p:cNvPr>
            <p:cNvSpPr txBox="1"/>
            <p:nvPr/>
          </p:nvSpPr>
          <p:spPr>
            <a:xfrm>
              <a:off x="5120640" y="3695179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1B6D1B-91F9-4E2E-96C5-7B5DA7E47E17}"/>
                </a:ext>
              </a:extLst>
            </p:cNvPr>
            <p:cNvSpPr txBox="1"/>
            <p:nvPr/>
          </p:nvSpPr>
          <p:spPr>
            <a:xfrm>
              <a:off x="6348730" y="3839500"/>
              <a:ext cx="5956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0548EF-C067-46DC-AA59-0FD1438D64B9}"/>
                </a:ext>
              </a:extLst>
            </p:cNvPr>
            <p:cNvSpPr txBox="1"/>
            <p:nvPr/>
          </p:nvSpPr>
          <p:spPr>
            <a:xfrm>
              <a:off x="5596127" y="4101087"/>
              <a:ext cx="8115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REINFORCEMENT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A3B2B-27BA-8E90-496E-CD5ED41250C1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43">
            <a:extLst>
              <a:ext uri="{FF2B5EF4-FFF2-40B4-BE49-F238E27FC236}">
                <a16:creationId xmlns:a16="http://schemas.microsoft.com/office/drawing/2014/main" id="{6538E82F-38B5-6E0B-85D5-B1D749DC8530}"/>
              </a:ext>
            </a:extLst>
          </p:cNvPr>
          <p:cNvSpPr txBox="1"/>
          <p:nvPr/>
        </p:nvSpPr>
        <p:spPr>
          <a:xfrm>
            <a:off x="2233129" y="254501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grpSp>
        <p:nvGrpSpPr>
          <p:cNvPr id="8" name="Group 45">
            <a:extLst>
              <a:ext uri="{FF2B5EF4-FFF2-40B4-BE49-F238E27FC236}">
                <a16:creationId xmlns:a16="http://schemas.microsoft.com/office/drawing/2014/main" id="{474DC968-EC64-C7D3-0AFB-3EDD2A61F9A4}"/>
              </a:ext>
            </a:extLst>
          </p:cNvPr>
          <p:cNvGrpSpPr/>
          <p:nvPr/>
        </p:nvGrpSpPr>
        <p:grpSpPr>
          <a:xfrm>
            <a:off x="2307824" y="1987912"/>
            <a:ext cx="2870414" cy="221372"/>
            <a:chOff x="3188421" y="712753"/>
            <a:chExt cx="3598371" cy="277514"/>
          </a:xfrm>
        </p:grpSpPr>
        <p:cxnSp>
          <p:nvCxnSpPr>
            <p:cNvPr id="31" name="Straight Connector 12">
              <a:extLst>
                <a:ext uri="{FF2B5EF4-FFF2-40B4-BE49-F238E27FC236}">
                  <a16:creationId xmlns:a16="http://schemas.microsoft.com/office/drawing/2014/main" id="{34588FCF-2847-17D2-5B50-54D9952B33CA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">
              <a:extLst>
                <a:ext uri="{FF2B5EF4-FFF2-40B4-BE49-F238E27FC236}">
                  <a16:creationId xmlns:a16="http://schemas.microsoft.com/office/drawing/2014/main" id="{7514F584-56A5-0371-CB56-B651E44A7922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5">
              <a:extLst>
                <a:ext uri="{FF2B5EF4-FFF2-40B4-BE49-F238E27FC236}">
                  <a16:creationId xmlns:a16="http://schemas.microsoft.com/office/drawing/2014/main" id="{E5EAFE01-5E54-1D50-2BF8-8D383C730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F701FC1E-33DD-09C6-B758-643CF196C88E}"/>
              </a:ext>
            </a:extLst>
          </p:cNvPr>
          <p:cNvGrpSpPr/>
          <p:nvPr/>
        </p:nvGrpSpPr>
        <p:grpSpPr>
          <a:xfrm>
            <a:off x="2164470" y="2447115"/>
            <a:ext cx="578140" cy="174656"/>
            <a:chOff x="3008711" y="1288413"/>
            <a:chExt cx="724761" cy="2189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C75A02-EC41-15A0-E675-4E7AC988D325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8" name="Straight Connector 18">
                <a:extLst>
                  <a:ext uri="{FF2B5EF4-FFF2-40B4-BE49-F238E27FC236}">
                    <a16:creationId xmlns:a16="http://schemas.microsoft.com/office/drawing/2014/main" id="{5AFA20D8-7CD4-BBC4-3384-A2D9AA9B8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9">
                <a:extLst>
                  <a:ext uri="{FF2B5EF4-FFF2-40B4-BE49-F238E27FC236}">
                    <a16:creationId xmlns:a16="http://schemas.microsoft.com/office/drawing/2014/main" id="{E46E59C1-7B4E-D229-6F92-7A2350F7A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0">
                <a:extLst>
                  <a:ext uri="{FF2B5EF4-FFF2-40B4-BE49-F238E27FC236}">
                    <a16:creationId xmlns:a16="http://schemas.microsoft.com/office/drawing/2014/main" id="{A84F57D7-AAA1-A327-DBC2-6A5DCA13B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6">
              <a:extLst>
                <a:ext uri="{FF2B5EF4-FFF2-40B4-BE49-F238E27FC236}">
                  <a16:creationId xmlns:a16="http://schemas.microsoft.com/office/drawing/2014/main" id="{0A8DC0AD-7172-FEF4-6B7E-6E65D7A67208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7">
              <a:extLst>
                <a:ext uri="{FF2B5EF4-FFF2-40B4-BE49-F238E27FC236}">
                  <a16:creationId xmlns:a16="http://schemas.microsoft.com/office/drawing/2014/main" id="{FAEDA8E3-C4D3-96AE-6351-EEEC13552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21C4468D-D5B8-2F15-60B7-F7458C4D3611}"/>
              </a:ext>
            </a:extLst>
          </p:cNvPr>
          <p:cNvSpPr txBox="1"/>
          <p:nvPr/>
        </p:nvSpPr>
        <p:spPr>
          <a:xfrm>
            <a:off x="3494313" y="1822283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cm</a:t>
            </a:r>
          </a:p>
        </p:txBody>
      </p:sp>
      <p:grpSp>
        <p:nvGrpSpPr>
          <p:cNvPr id="11" name="Group 44">
            <a:extLst>
              <a:ext uri="{FF2B5EF4-FFF2-40B4-BE49-F238E27FC236}">
                <a16:creationId xmlns:a16="http://schemas.microsoft.com/office/drawing/2014/main" id="{8C4AB5CD-C392-39F9-AA55-A51CF17706E5}"/>
              </a:ext>
            </a:extLst>
          </p:cNvPr>
          <p:cNvGrpSpPr/>
          <p:nvPr/>
        </p:nvGrpSpPr>
        <p:grpSpPr>
          <a:xfrm>
            <a:off x="2279157" y="2279362"/>
            <a:ext cx="2939942" cy="58924"/>
            <a:chOff x="3152483" y="1078116"/>
            <a:chExt cx="3685532" cy="73867"/>
          </a:xfrm>
          <a:solidFill>
            <a:srgbClr val="729FCF"/>
          </a:solidFill>
        </p:grpSpPr>
        <p:cxnSp>
          <p:nvCxnSpPr>
            <p:cNvPr id="13" name="Straight Connector 31">
              <a:extLst>
                <a:ext uri="{FF2B5EF4-FFF2-40B4-BE49-F238E27FC236}">
                  <a16:creationId xmlns:a16="http://schemas.microsoft.com/office/drawing/2014/main" id="{D879C1AD-C7DD-B505-9BA7-5092FB5ECC74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32">
              <a:extLst>
                <a:ext uri="{FF2B5EF4-FFF2-40B4-BE49-F238E27FC236}">
                  <a16:creationId xmlns:a16="http://schemas.microsoft.com/office/drawing/2014/main" id="{F430419F-7233-6B06-79BE-BA6144D1E2E9}"/>
                </a:ext>
              </a:extLst>
            </p:cNvPr>
            <p:cNvSpPr/>
            <p:nvPr/>
          </p:nvSpPr>
          <p:spPr>
            <a:xfrm>
              <a:off x="315248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amond 33">
              <a:extLst>
                <a:ext uri="{FF2B5EF4-FFF2-40B4-BE49-F238E27FC236}">
                  <a16:creationId xmlns:a16="http://schemas.microsoft.com/office/drawing/2014/main" id="{A846B085-C442-0010-FC2B-448D5EBAFE2C}"/>
                </a:ext>
              </a:extLst>
            </p:cNvPr>
            <p:cNvSpPr/>
            <p:nvPr/>
          </p:nvSpPr>
          <p:spPr>
            <a:xfrm>
              <a:off x="351364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mond 34">
              <a:extLst>
                <a:ext uri="{FF2B5EF4-FFF2-40B4-BE49-F238E27FC236}">
                  <a16:creationId xmlns:a16="http://schemas.microsoft.com/office/drawing/2014/main" id="{0A6773A8-DA22-ED4E-85B5-AEE8293F68B8}"/>
                </a:ext>
              </a:extLst>
            </p:cNvPr>
            <p:cNvSpPr/>
            <p:nvPr/>
          </p:nvSpPr>
          <p:spPr>
            <a:xfrm>
              <a:off x="387481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35">
              <a:extLst>
                <a:ext uri="{FF2B5EF4-FFF2-40B4-BE49-F238E27FC236}">
                  <a16:creationId xmlns:a16="http://schemas.microsoft.com/office/drawing/2014/main" id="{136B817E-2842-4329-EA92-53E21458BBAB}"/>
                </a:ext>
              </a:extLst>
            </p:cNvPr>
            <p:cNvSpPr/>
            <p:nvPr/>
          </p:nvSpPr>
          <p:spPr>
            <a:xfrm>
              <a:off x="423598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36">
              <a:extLst>
                <a:ext uri="{FF2B5EF4-FFF2-40B4-BE49-F238E27FC236}">
                  <a16:creationId xmlns:a16="http://schemas.microsoft.com/office/drawing/2014/main" id="{1B4A562B-3F36-1E6C-22D6-8D74892F70E5}"/>
                </a:ext>
              </a:extLst>
            </p:cNvPr>
            <p:cNvSpPr/>
            <p:nvPr/>
          </p:nvSpPr>
          <p:spPr>
            <a:xfrm>
              <a:off x="45971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37">
              <a:extLst>
                <a:ext uri="{FF2B5EF4-FFF2-40B4-BE49-F238E27FC236}">
                  <a16:creationId xmlns:a16="http://schemas.microsoft.com/office/drawing/2014/main" id="{EE916D32-637C-4419-D608-7DC6F6F77345}"/>
                </a:ext>
              </a:extLst>
            </p:cNvPr>
            <p:cNvSpPr/>
            <p:nvPr/>
          </p:nvSpPr>
          <p:spPr>
            <a:xfrm>
              <a:off x="49583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38">
              <a:extLst>
                <a:ext uri="{FF2B5EF4-FFF2-40B4-BE49-F238E27FC236}">
                  <a16:creationId xmlns:a16="http://schemas.microsoft.com/office/drawing/2014/main" id="{CC7E004A-8E1E-7FC9-17AD-BD9AED080092}"/>
                </a:ext>
              </a:extLst>
            </p:cNvPr>
            <p:cNvSpPr/>
            <p:nvPr/>
          </p:nvSpPr>
          <p:spPr>
            <a:xfrm>
              <a:off x="53194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39">
              <a:extLst>
                <a:ext uri="{FF2B5EF4-FFF2-40B4-BE49-F238E27FC236}">
                  <a16:creationId xmlns:a16="http://schemas.microsoft.com/office/drawing/2014/main" id="{3085FC5E-26A3-5E27-516A-792B26580223}"/>
                </a:ext>
              </a:extLst>
            </p:cNvPr>
            <p:cNvSpPr/>
            <p:nvPr/>
          </p:nvSpPr>
          <p:spPr>
            <a:xfrm>
              <a:off x="56806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40">
              <a:extLst>
                <a:ext uri="{FF2B5EF4-FFF2-40B4-BE49-F238E27FC236}">
                  <a16:creationId xmlns:a16="http://schemas.microsoft.com/office/drawing/2014/main" id="{1B9B2388-CDD1-31B6-1738-7771FC5A4E7F}"/>
                </a:ext>
              </a:extLst>
            </p:cNvPr>
            <p:cNvSpPr/>
            <p:nvPr/>
          </p:nvSpPr>
          <p:spPr>
            <a:xfrm>
              <a:off x="60418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iamond 41">
              <a:extLst>
                <a:ext uri="{FF2B5EF4-FFF2-40B4-BE49-F238E27FC236}">
                  <a16:creationId xmlns:a16="http://schemas.microsoft.com/office/drawing/2014/main" id="{57E0A1FC-BD2A-809E-55D9-4E2E8F1D3EB3}"/>
                </a:ext>
              </a:extLst>
            </p:cNvPr>
            <p:cNvSpPr/>
            <p:nvPr/>
          </p:nvSpPr>
          <p:spPr>
            <a:xfrm>
              <a:off x="64029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42">
              <a:extLst>
                <a:ext uri="{FF2B5EF4-FFF2-40B4-BE49-F238E27FC236}">
                  <a16:creationId xmlns:a16="http://schemas.microsoft.com/office/drawing/2014/main" id="{FB392E71-1E88-F26A-492E-0F7686C4A428}"/>
                </a:ext>
              </a:extLst>
            </p:cNvPr>
            <p:cNvSpPr/>
            <p:nvPr/>
          </p:nvSpPr>
          <p:spPr>
            <a:xfrm>
              <a:off x="676414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222">
            <a:extLst>
              <a:ext uri="{FF2B5EF4-FFF2-40B4-BE49-F238E27FC236}">
                <a16:creationId xmlns:a16="http://schemas.microsoft.com/office/drawing/2014/main" id="{8CD8D100-8C5C-54DF-1BF0-1506664314D0}"/>
              </a:ext>
            </a:extLst>
          </p:cNvPr>
          <p:cNvSpPr txBox="1"/>
          <p:nvPr/>
        </p:nvSpPr>
        <p:spPr>
          <a:xfrm>
            <a:off x="5489285" y="2064249"/>
            <a:ext cx="146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spacing=“1,0”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82</a:t>
            </a:fld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BD6A52D-47B8-2A09-A404-ABE653898CE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E7850DC-9041-27EA-72E0-A3A68B79444C}"/>
              </a:ext>
            </a:extLst>
          </p:cNvPr>
          <p:cNvGrpSpPr/>
          <p:nvPr/>
        </p:nvGrpSpPr>
        <p:grpSpPr>
          <a:xfrm>
            <a:off x="2215179" y="3054354"/>
            <a:ext cx="4791805" cy="1119846"/>
            <a:chOff x="2215179" y="3054354"/>
            <a:chExt cx="4791805" cy="1119846"/>
          </a:xfrm>
        </p:grpSpPr>
        <p:pic>
          <p:nvPicPr>
            <p:cNvPr id="36" name="Picture 1">
              <a:extLst>
                <a:ext uri="{FF2B5EF4-FFF2-40B4-BE49-F238E27FC236}">
                  <a16:creationId xmlns:a16="http://schemas.microsoft.com/office/drawing/2014/main" id="{9DC77041-6321-B425-8731-B6B05D2F966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179" y="3208813"/>
              <a:ext cx="4785360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222">
              <a:extLst>
                <a:ext uri="{FF2B5EF4-FFF2-40B4-BE49-F238E27FC236}">
                  <a16:creationId xmlns:a16="http://schemas.microsoft.com/office/drawing/2014/main" id="{E3BEA6D8-D5F9-DF21-ECAF-67C8BED36DE5}"/>
                </a:ext>
              </a:extLst>
            </p:cNvPr>
            <p:cNvSpPr txBox="1"/>
            <p:nvPr/>
          </p:nvSpPr>
          <p:spPr>
            <a:xfrm>
              <a:off x="5546439" y="3455123"/>
              <a:ext cx="14605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73F9BEBF-BBFE-3830-EEA4-0E6BAAD86B42}"/>
                </a:ext>
              </a:extLst>
            </p:cNvPr>
            <p:cNvSpPr txBox="1"/>
            <p:nvPr/>
          </p:nvSpPr>
          <p:spPr>
            <a:xfrm>
              <a:off x="3550873" y="3054354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00EC5388-0D7F-1942-DC79-D3EE68E8E4D3}"/>
                </a:ext>
              </a:extLst>
            </p:cNvPr>
            <p:cNvSpPr txBox="1"/>
            <p:nvPr/>
          </p:nvSpPr>
          <p:spPr>
            <a:xfrm>
              <a:off x="2260507" y="3897201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71">
            <a:extLst>
              <a:ext uri="{FF2B5EF4-FFF2-40B4-BE49-F238E27FC236}">
                <a16:creationId xmlns:a16="http://schemas.microsoft.com/office/drawing/2014/main" id="{F6BD483B-9E93-8169-4325-14D6680A235E}"/>
              </a:ext>
            </a:extLst>
          </p:cNvPr>
          <p:cNvSpPr txBox="1"/>
          <p:nvPr/>
        </p:nvSpPr>
        <p:spPr>
          <a:xfrm>
            <a:off x="2419467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sp>
        <p:nvSpPr>
          <p:cNvPr id="8" name="TextBox 97">
            <a:extLst>
              <a:ext uri="{FF2B5EF4-FFF2-40B4-BE49-F238E27FC236}">
                <a16:creationId xmlns:a16="http://schemas.microsoft.com/office/drawing/2014/main" id="{3B96F970-F90F-3B56-C5A2-ED531EE7BA53}"/>
              </a:ext>
            </a:extLst>
          </p:cNvPr>
          <p:cNvSpPr txBox="1"/>
          <p:nvPr/>
        </p:nvSpPr>
        <p:spPr>
          <a:xfrm>
            <a:off x="3703947" y="256780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sp>
        <p:nvSpPr>
          <p:cNvPr id="9" name="TextBox 121">
            <a:extLst>
              <a:ext uri="{FF2B5EF4-FFF2-40B4-BE49-F238E27FC236}">
                <a16:creationId xmlns:a16="http://schemas.microsoft.com/office/drawing/2014/main" id="{463230A9-B1EC-91EB-8B58-2EFEC23DE2C4}"/>
              </a:ext>
            </a:extLst>
          </p:cNvPr>
          <p:cNvSpPr txBox="1"/>
          <p:nvPr/>
        </p:nvSpPr>
        <p:spPr>
          <a:xfrm>
            <a:off x="4911599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grpSp>
        <p:nvGrpSpPr>
          <p:cNvPr id="10" name="Group 46">
            <a:extLst>
              <a:ext uri="{FF2B5EF4-FFF2-40B4-BE49-F238E27FC236}">
                <a16:creationId xmlns:a16="http://schemas.microsoft.com/office/drawing/2014/main" id="{D5B3F1DE-5761-588D-D5C7-DEF3AC002CE6}"/>
              </a:ext>
            </a:extLst>
          </p:cNvPr>
          <p:cNvGrpSpPr/>
          <p:nvPr/>
        </p:nvGrpSpPr>
        <p:grpSpPr>
          <a:xfrm>
            <a:off x="2466382" y="2364872"/>
            <a:ext cx="2940123" cy="60066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7" name="Straight Connector 47">
              <a:extLst>
                <a:ext uri="{FF2B5EF4-FFF2-40B4-BE49-F238E27FC236}">
                  <a16:creationId xmlns:a16="http://schemas.microsoft.com/office/drawing/2014/main" id="{6C5834CB-502C-F5BC-EAEB-F104F92B0A76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51">
              <a:extLst>
                <a:ext uri="{FF2B5EF4-FFF2-40B4-BE49-F238E27FC236}">
                  <a16:creationId xmlns:a16="http://schemas.microsoft.com/office/drawing/2014/main" id="{9721C821-1FF9-E7DD-FF90-F1A2294AF534}"/>
                </a:ext>
              </a:extLst>
            </p:cNvPr>
            <p:cNvSpPr/>
            <p:nvPr/>
          </p:nvSpPr>
          <p:spPr>
            <a:xfrm>
              <a:off x="36989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52">
              <a:extLst>
                <a:ext uri="{FF2B5EF4-FFF2-40B4-BE49-F238E27FC236}">
                  <a16:creationId xmlns:a16="http://schemas.microsoft.com/office/drawing/2014/main" id="{DA7F88B5-5877-5641-85DA-777C63C28E6C}"/>
                </a:ext>
              </a:extLst>
            </p:cNvPr>
            <p:cNvSpPr/>
            <p:nvPr/>
          </p:nvSpPr>
          <p:spPr>
            <a:xfrm>
              <a:off x="40600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53">
              <a:extLst>
                <a:ext uri="{FF2B5EF4-FFF2-40B4-BE49-F238E27FC236}">
                  <a16:creationId xmlns:a16="http://schemas.microsoft.com/office/drawing/2014/main" id="{F3542D37-13EF-A738-9758-4F080232B591}"/>
                </a:ext>
              </a:extLst>
            </p:cNvPr>
            <p:cNvSpPr/>
            <p:nvPr/>
          </p:nvSpPr>
          <p:spPr>
            <a:xfrm>
              <a:off x="44212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54">
              <a:extLst>
                <a:ext uri="{FF2B5EF4-FFF2-40B4-BE49-F238E27FC236}">
                  <a16:creationId xmlns:a16="http://schemas.microsoft.com/office/drawing/2014/main" id="{C86AFE6B-DDF8-E846-3A25-3BEEDF169913}"/>
                </a:ext>
              </a:extLst>
            </p:cNvPr>
            <p:cNvSpPr/>
            <p:nvPr/>
          </p:nvSpPr>
          <p:spPr>
            <a:xfrm>
              <a:off x="47824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55">
              <a:extLst>
                <a:ext uri="{FF2B5EF4-FFF2-40B4-BE49-F238E27FC236}">
                  <a16:creationId xmlns:a16="http://schemas.microsoft.com/office/drawing/2014/main" id="{4E33FEC0-FC62-0B22-BE3F-3E58942CBF50}"/>
                </a:ext>
              </a:extLst>
            </p:cNvPr>
            <p:cNvSpPr/>
            <p:nvPr/>
          </p:nvSpPr>
          <p:spPr>
            <a:xfrm>
              <a:off x="51435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56">
              <a:extLst>
                <a:ext uri="{FF2B5EF4-FFF2-40B4-BE49-F238E27FC236}">
                  <a16:creationId xmlns:a16="http://schemas.microsoft.com/office/drawing/2014/main" id="{F08C3177-F511-FBB7-4158-997AC32E2F2A}"/>
                </a:ext>
              </a:extLst>
            </p:cNvPr>
            <p:cNvSpPr/>
            <p:nvPr/>
          </p:nvSpPr>
          <p:spPr>
            <a:xfrm>
              <a:off x="55047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57">
              <a:extLst>
                <a:ext uri="{FF2B5EF4-FFF2-40B4-BE49-F238E27FC236}">
                  <a16:creationId xmlns:a16="http://schemas.microsoft.com/office/drawing/2014/main" id="{EAED2A3C-6368-2DDB-32A3-D7715A0058F3}"/>
                </a:ext>
              </a:extLst>
            </p:cNvPr>
            <p:cNvSpPr/>
            <p:nvPr/>
          </p:nvSpPr>
          <p:spPr>
            <a:xfrm>
              <a:off x="58659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58">
              <a:extLst>
                <a:ext uri="{FF2B5EF4-FFF2-40B4-BE49-F238E27FC236}">
                  <a16:creationId xmlns:a16="http://schemas.microsoft.com/office/drawing/2014/main" id="{88D1A4A6-6C4D-E79D-84CF-0DE09BA6BAE6}"/>
                </a:ext>
              </a:extLst>
            </p:cNvPr>
            <p:cNvSpPr/>
            <p:nvPr/>
          </p:nvSpPr>
          <p:spPr>
            <a:xfrm>
              <a:off x="62270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9">
            <a:extLst>
              <a:ext uri="{FF2B5EF4-FFF2-40B4-BE49-F238E27FC236}">
                <a16:creationId xmlns:a16="http://schemas.microsoft.com/office/drawing/2014/main" id="{48BB4256-B0E3-755F-9C34-D400BA293E5A}"/>
              </a:ext>
            </a:extLst>
          </p:cNvPr>
          <p:cNvGrpSpPr/>
          <p:nvPr/>
        </p:nvGrpSpPr>
        <p:grpSpPr>
          <a:xfrm>
            <a:off x="2470535" y="2014395"/>
            <a:ext cx="2926052" cy="225664"/>
            <a:chOff x="3188421" y="712753"/>
            <a:chExt cx="3598371" cy="277514"/>
          </a:xfrm>
        </p:grpSpPr>
        <p:cxnSp>
          <p:nvCxnSpPr>
            <p:cNvPr id="34" name="Straight Connector 60">
              <a:extLst>
                <a:ext uri="{FF2B5EF4-FFF2-40B4-BE49-F238E27FC236}">
                  <a16:creationId xmlns:a16="http://schemas.microsoft.com/office/drawing/2014/main" id="{7B3AC217-8889-554D-9426-070DC32FE570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1">
              <a:extLst>
                <a:ext uri="{FF2B5EF4-FFF2-40B4-BE49-F238E27FC236}">
                  <a16:creationId xmlns:a16="http://schemas.microsoft.com/office/drawing/2014/main" id="{9791E172-D3ED-F691-C89E-32F7126A0136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2">
              <a:extLst>
                <a:ext uri="{FF2B5EF4-FFF2-40B4-BE49-F238E27FC236}">
                  <a16:creationId xmlns:a16="http://schemas.microsoft.com/office/drawing/2014/main" id="{8924D9CB-D2F8-F6C2-37F1-792D91029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64">
            <a:extLst>
              <a:ext uri="{FF2B5EF4-FFF2-40B4-BE49-F238E27FC236}">
                <a16:creationId xmlns:a16="http://schemas.microsoft.com/office/drawing/2014/main" id="{FEE2B01C-443C-5764-2F12-108E91E15C72}"/>
              </a:ext>
            </a:extLst>
          </p:cNvPr>
          <p:cNvGrpSpPr/>
          <p:nvPr/>
        </p:nvGrpSpPr>
        <p:grpSpPr>
          <a:xfrm>
            <a:off x="2248678" y="2505014"/>
            <a:ext cx="878295" cy="178042"/>
            <a:chOff x="3008711" y="1288413"/>
            <a:chExt cx="724761" cy="21895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E4C3A74D-9419-3E69-1CD3-BAB961E124B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1" name="Straight Connector 68">
                <a:extLst>
                  <a:ext uri="{FF2B5EF4-FFF2-40B4-BE49-F238E27FC236}">
                    <a16:creationId xmlns:a16="http://schemas.microsoft.com/office/drawing/2014/main" id="{0C26DC86-69A4-360B-DE66-303914155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9">
                <a:extLst>
                  <a:ext uri="{FF2B5EF4-FFF2-40B4-BE49-F238E27FC236}">
                    <a16:creationId xmlns:a16="http://schemas.microsoft.com/office/drawing/2014/main" id="{2D4F6B63-C62E-1200-1C2D-1B26D2C0B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0">
                <a:extLst>
                  <a:ext uri="{FF2B5EF4-FFF2-40B4-BE49-F238E27FC236}">
                    <a16:creationId xmlns:a16="http://schemas.microsoft.com/office/drawing/2014/main" id="{81FF52F7-410C-4A81-7D63-80B817BA13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66">
              <a:extLst>
                <a:ext uri="{FF2B5EF4-FFF2-40B4-BE49-F238E27FC236}">
                  <a16:creationId xmlns:a16="http://schemas.microsoft.com/office/drawing/2014/main" id="{B90A744E-6B91-97B7-B1A6-BD5F729541FC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7">
              <a:extLst>
                <a:ext uri="{FF2B5EF4-FFF2-40B4-BE49-F238E27FC236}">
                  <a16:creationId xmlns:a16="http://schemas.microsoft.com/office/drawing/2014/main" id="{9469CAC9-D373-FBD9-BD75-3CB20575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90">
            <a:extLst>
              <a:ext uri="{FF2B5EF4-FFF2-40B4-BE49-F238E27FC236}">
                <a16:creationId xmlns:a16="http://schemas.microsoft.com/office/drawing/2014/main" id="{5E937896-D84B-FE73-81B6-2D02BD333B9D}"/>
              </a:ext>
            </a:extLst>
          </p:cNvPr>
          <p:cNvGrpSpPr/>
          <p:nvPr/>
        </p:nvGrpSpPr>
        <p:grpSpPr>
          <a:xfrm>
            <a:off x="3632494" y="2505014"/>
            <a:ext cx="589347" cy="178042"/>
            <a:chOff x="3008711" y="1288413"/>
            <a:chExt cx="724761" cy="218950"/>
          </a:xfrm>
        </p:grpSpPr>
        <p:grpSp>
          <p:nvGrpSpPr>
            <p:cNvPr id="22" name="Group 91">
              <a:extLst>
                <a:ext uri="{FF2B5EF4-FFF2-40B4-BE49-F238E27FC236}">
                  <a16:creationId xmlns:a16="http://schemas.microsoft.com/office/drawing/2014/main" id="{47567ACA-A337-5144-7160-E347D1927B6B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5" name="Straight Connector 94">
                <a:extLst>
                  <a:ext uri="{FF2B5EF4-FFF2-40B4-BE49-F238E27FC236}">
                    <a16:creationId xmlns:a16="http://schemas.microsoft.com/office/drawing/2014/main" id="{8648468F-0ADA-66BA-A07D-925352EAB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95">
                <a:extLst>
                  <a:ext uri="{FF2B5EF4-FFF2-40B4-BE49-F238E27FC236}">
                    <a16:creationId xmlns:a16="http://schemas.microsoft.com/office/drawing/2014/main" id="{AB52CB5D-CB51-CEA0-B233-DEE7DA083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6">
                <a:extLst>
                  <a:ext uri="{FF2B5EF4-FFF2-40B4-BE49-F238E27FC236}">
                    <a16:creationId xmlns:a16="http://schemas.microsoft.com/office/drawing/2014/main" id="{E75F6AD2-54EC-A2AF-6A6F-4AA2947AD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92">
              <a:extLst>
                <a:ext uri="{FF2B5EF4-FFF2-40B4-BE49-F238E27FC236}">
                  <a16:creationId xmlns:a16="http://schemas.microsoft.com/office/drawing/2014/main" id="{4631BA32-D3E2-52ED-8DC3-60E00F9B532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93">
              <a:extLst>
                <a:ext uri="{FF2B5EF4-FFF2-40B4-BE49-F238E27FC236}">
                  <a16:creationId xmlns:a16="http://schemas.microsoft.com/office/drawing/2014/main" id="{DE5A29DC-20F2-717B-6F00-D22CA8D99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0EAD7017-CDB2-0E0F-5682-270DC682BCDB}"/>
              </a:ext>
            </a:extLst>
          </p:cNvPr>
          <p:cNvGrpSpPr/>
          <p:nvPr/>
        </p:nvGrpSpPr>
        <p:grpSpPr>
          <a:xfrm>
            <a:off x="4744575" y="2505014"/>
            <a:ext cx="878295" cy="178042"/>
            <a:chOff x="3008711" y="1288413"/>
            <a:chExt cx="724761" cy="218950"/>
          </a:xfrm>
        </p:grpSpPr>
        <p:grpSp>
          <p:nvGrpSpPr>
            <p:cNvPr id="16" name="Group 115">
              <a:extLst>
                <a:ext uri="{FF2B5EF4-FFF2-40B4-BE49-F238E27FC236}">
                  <a16:creationId xmlns:a16="http://schemas.microsoft.com/office/drawing/2014/main" id="{6D8E6907-5BF9-9F4D-5173-7C6B8BA931E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19" name="Straight Connector 118">
                <a:extLst>
                  <a:ext uri="{FF2B5EF4-FFF2-40B4-BE49-F238E27FC236}">
                    <a16:creationId xmlns:a16="http://schemas.microsoft.com/office/drawing/2014/main" id="{24D3CB69-89B8-724E-24F9-61B307D5A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19">
                <a:extLst>
                  <a:ext uri="{FF2B5EF4-FFF2-40B4-BE49-F238E27FC236}">
                    <a16:creationId xmlns:a16="http://schemas.microsoft.com/office/drawing/2014/main" id="{1E1E7BB2-AEDE-5B18-8C78-FF64EA074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20">
                <a:extLst>
                  <a:ext uri="{FF2B5EF4-FFF2-40B4-BE49-F238E27FC236}">
                    <a16:creationId xmlns:a16="http://schemas.microsoft.com/office/drawing/2014/main" id="{5E5ECB12-32E7-A48C-F39E-BF0BF7D9F2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16">
              <a:extLst>
                <a:ext uri="{FF2B5EF4-FFF2-40B4-BE49-F238E27FC236}">
                  <a16:creationId xmlns:a16="http://schemas.microsoft.com/office/drawing/2014/main" id="{190AE2E0-A334-9438-BDF8-B3CDD46FBE1D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17">
              <a:extLst>
                <a:ext uri="{FF2B5EF4-FFF2-40B4-BE49-F238E27FC236}">
                  <a16:creationId xmlns:a16="http://schemas.microsoft.com/office/drawing/2014/main" id="{B36FC7AF-FC76-56CE-C890-3ADFF948B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576C684-41C9-731D-631F-EF3C7B2CACC9}"/>
              </a:ext>
            </a:extLst>
          </p:cNvPr>
          <p:cNvGrpSpPr/>
          <p:nvPr/>
        </p:nvGrpSpPr>
        <p:grpSpPr>
          <a:xfrm>
            <a:off x="2420772" y="3620582"/>
            <a:ext cx="4670469" cy="1114416"/>
            <a:chOff x="2420772" y="3620582"/>
            <a:chExt cx="4670469" cy="1114416"/>
          </a:xfrm>
        </p:grpSpPr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5602385" y="3964787"/>
              <a:ext cx="1488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F0399FF4-5514-76A5-C3CE-4D482DA6394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30"/>
            <a:stretch/>
          </p:blipFill>
          <p:spPr bwMode="auto">
            <a:xfrm>
              <a:off x="2420772" y="3769437"/>
              <a:ext cx="3452127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TextBox 121">
              <a:extLst>
                <a:ext uri="{FF2B5EF4-FFF2-40B4-BE49-F238E27FC236}">
                  <a16:creationId xmlns:a16="http://schemas.microsoft.com/office/drawing/2014/main" id="{D66F5CBD-F548-9B92-7735-D31A8ED85E71}"/>
                </a:ext>
              </a:extLst>
            </p:cNvPr>
            <p:cNvSpPr txBox="1"/>
            <p:nvPr/>
          </p:nvSpPr>
          <p:spPr>
            <a:xfrm>
              <a:off x="4956154" y="4453514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0" name="TextBox 97">
              <a:extLst>
                <a:ext uri="{FF2B5EF4-FFF2-40B4-BE49-F238E27FC236}">
                  <a16:creationId xmlns:a16="http://schemas.microsoft.com/office/drawing/2014/main" id="{AF5E3084-BCB9-31F0-FAEE-A94795E813C6}"/>
                </a:ext>
              </a:extLst>
            </p:cNvPr>
            <p:cNvSpPr txBox="1"/>
            <p:nvPr/>
          </p:nvSpPr>
          <p:spPr>
            <a:xfrm>
              <a:off x="3778627" y="4457999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  <p:sp>
          <p:nvSpPr>
            <p:cNvPr id="51" name="TextBox 71">
              <a:extLst>
                <a:ext uri="{FF2B5EF4-FFF2-40B4-BE49-F238E27FC236}">
                  <a16:creationId xmlns:a16="http://schemas.microsoft.com/office/drawing/2014/main" id="{C44E2B20-3D0E-77F5-E896-03CB1F61AC7E}"/>
                </a:ext>
              </a:extLst>
            </p:cNvPr>
            <p:cNvSpPr txBox="1"/>
            <p:nvPr/>
          </p:nvSpPr>
          <p:spPr>
            <a:xfrm>
              <a:off x="2479704" y="4448621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2" name="TextBox 97">
              <a:extLst>
                <a:ext uri="{FF2B5EF4-FFF2-40B4-BE49-F238E27FC236}">
                  <a16:creationId xmlns:a16="http://schemas.microsoft.com/office/drawing/2014/main" id="{87F71117-F403-5976-52B9-7508094D7E26}"/>
                </a:ext>
              </a:extLst>
            </p:cNvPr>
            <p:cNvSpPr txBox="1"/>
            <p:nvPr/>
          </p:nvSpPr>
          <p:spPr>
            <a:xfrm>
              <a:off x="3713374" y="3620582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D712174C-D7CA-90AF-8B11-EA3E002618A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2" name="TextBox 160">
            <a:extLst>
              <a:ext uri="{FF2B5EF4-FFF2-40B4-BE49-F238E27FC236}">
                <a16:creationId xmlns:a16="http://schemas.microsoft.com/office/drawing/2014/main" id="{B633C558-DDBA-5E6B-7D5C-65042EC86AAD}"/>
              </a:ext>
            </a:extLst>
          </p:cNvPr>
          <p:cNvSpPr txBox="1"/>
          <p:nvPr/>
        </p:nvSpPr>
        <p:spPr>
          <a:xfrm>
            <a:off x="8396119" y="3423036"/>
            <a:ext cx="721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15" name="TextBox 173">
            <a:extLst>
              <a:ext uri="{FF2B5EF4-FFF2-40B4-BE49-F238E27FC236}">
                <a16:creationId xmlns:a16="http://schemas.microsoft.com/office/drawing/2014/main" id="{A1A656EA-2E22-2965-482A-CDC5BF3BB859}"/>
              </a:ext>
            </a:extLst>
          </p:cNvPr>
          <p:cNvSpPr txBox="1"/>
          <p:nvPr/>
        </p:nvSpPr>
        <p:spPr>
          <a:xfrm>
            <a:off x="5516234" y="3423036"/>
            <a:ext cx="72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7" name="TextBox 168">
            <a:extLst>
              <a:ext uri="{FF2B5EF4-FFF2-40B4-BE49-F238E27FC236}">
                <a16:creationId xmlns:a16="http://schemas.microsoft.com/office/drawing/2014/main" id="{86F065A4-EFEE-11CB-5CDA-234A0C94992D}"/>
              </a:ext>
            </a:extLst>
          </p:cNvPr>
          <p:cNvSpPr txBox="1"/>
          <p:nvPr/>
        </p:nvSpPr>
        <p:spPr>
          <a:xfrm>
            <a:off x="6685440" y="3423036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8" name="Group 122">
            <a:extLst>
              <a:ext uri="{FF2B5EF4-FFF2-40B4-BE49-F238E27FC236}">
                <a16:creationId xmlns:a16="http://schemas.microsoft.com/office/drawing/2014/main" id="{FEB2B440-FB76-762D-2D73-61998D59583E}"/>
              </a:ext>
            </a:extLst>
          </p:cNvPr>
          <p:cNvGrpSpPr/>
          <p:nvPr/>
        </p:nvGrpSpPr>
        <p:grpSpPr>
          <a:xfrm>
            <a:off x="5471494" y="3154119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6BDB6E46-AA79-FC91-8437-4E5205E30B4C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124">
              <a:extLst>
                <a:ext uri="{FF2B5EF4-FFF2-40B4-BE49-F238E27FC236}">
                  <a16:creationId xmlns:a16="http://schemas.microsoft.com/office/drawing/2014/main" id="{3A9B6A6B-42BD-08C1-FF9A-02500AD99E59}"/>
                </a:ext>
              </a:extLst>
            </p:cNvPr>
            <p:cNvSpPr/>
            <p:nvPr/>
          </p:nvSpPr>
          <p:spPr>
            <a:xfrm>
              <a:off x="388059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125">
              <a:extLst>
                <a:ext uri="{FF2B5EF4-FFF2-40B4-BE49-F238E27FC236}">
                  <a16:creationId xmlns:a16="http://schemas.microsoft.com/office/drawing/2014/main" id="{63A1A59C-8874-AC1F-8C45-10733C00D6EF}"/>
                </a:ext>
              </a:extLst>
            </p:cNvPr>
            <p:cNvSpPr/>
            <p:nvPr/>
          </p:nvSpPr>
          <p:spPr>
            <a:xfrm>
              <a:off x="442024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126">
              <a:extLst>
                <a:ext uri="{FF2B5EF4-FFF2-40B4-BE49-F238E27FC236}">
                  <a16:creationId xmlns:a16="http://schemas.microsoft.com/office/drawing/2014/main" id="{DC33AABC-C676-CD06-5709-831FE69F8B9C}"/>
                </a:ext>
              </a:extLst>
            </p:cNvPr>
            <p:cNvSpPr/>
            <p:nvPr/>
          </p:nvSpPr>
          <p:spPr>
            <a:xfrm>
              <a:off x="495988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127">
              <a:extLst>
                <a:ext uri="{FF2B5EF4-FFF2-40B4-BE49-F238E27FC236}">
                  <a16:creationId xmlns:a16="http://schemas.microsoft.com/office/drawing/2014/main" id="{B69E78B0-1A31-BF54-06EF-6568AC66EE10}"/>
                </a:ext>
              </a:extLst>
            </p:cNvPr>
            <p:cNvSpPr/>
            <p:nvPr/>
          </p:nvSpPr>
          <p:spPr>
            <a:xfrm>
              <a:off x="549953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128">
              <a:extLst>
                <a:ext uri="{FF2B5EF4-FFF2-40B4-BE49-F238E27FC236}">
                  <a16:creationId xmlns:a16="http://schemas.microsoft.com/office/drawing/2014/main" id="{A84BF87F-F346-A9E7-B435-2F687A91EE0E}"/>
                </a:ext>
              </a:extLst>
            </p:cNvPr>
            <p:cNvSpPr/>
            <p:nvPr/>
          </p:nvSpPr>
          <p:spPr>
            <a:xfrm>
              <a:off x="603917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32">
            <a:extLst>
              <a:ext uri="{FF2B5EF4-FFF2-40B4-BE49-F238E27FC236}">
                <a16:creationId xmlns:a16="http://schemas.microsoft.com/office/drawing/2014/main" id="{4F7DFD75-0082-D50D-0B21-FA32F952BD2F}"/>
              </a:ext>
            </a:extLst>
          </p:cNvPr>
          <p:cNvGrpSpPr/>
          <p:nvPr/>
        </p:nvGrpSpPr>
        <p:grpSpPr>
          <a:xfrm>
            <a:off x="5476601" y="2749060"/>
            <a:ext cx="3598371" cy="277514"/>
            <a:chOff x="3188421" y="712753"/>
            <a:chExt cx="3598371" cy="277514"/>
          </a:xfrm>
        </p:grpSpPr>
        <p:cxnSp>
          <p:nvCxnSpPr>
            <p:cNvPr id="30" name="Straight Connector 133">
              <a:extLst>
                <a:ext uri="{FF2B5EF4-FFF2-40B4-BE49-F238E27FC236}">
                  <a16:creationId xmlns:a16="http://schemas.microsoft.com/office/drawing/2014/main" id="{F620A6D0-5AB3-7D89-A3D7-F06E9350A619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34">
              <a:extLst>
                <a:ext uri="{FF2B5EF4-FFF2-40B4-BE49-F238E27FC236}">
                  <a16:creationId xmlns:a16="http://schemas.microsoft.com/office/drawing/2014/main" id="{F4ADDE20-6D75-7D25-3CD0-E530B3ADD48B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5">
              <a:extLst>
                <a:ext uri="{FF2B5EF4-FFF2-40B4-BE49-F238E27FC236}">
                  <a16:creationId xmlns:a16="http://schemas.microsoft.com/office/drawing/2014/main" id="{2E253D3F-A761-D008-E93D-C212ABF26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36">
            <a:extLst>
              <a:ext uri="{FF2B5EF4-FFF2-40B4-BE49-F238E27FC236}">
                <a16:creationId xmlns:a16="http://schemas.microsoft.com/office/drawing/2014/main" id="{9001AFA4-8016-C52F-5965-E4B68D7A8647}"/>
              </a:ext>
            </a:extLst>
          </p:cNvPr>
          <p:cNvSpPr txBox="1"/>
          <p:nvPr/>
        </p:nvSpPr>
        <p:spPr>
          <a:xfrm>
            <a:off x="6963992" y="254142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1" name="Group 154">
            <a:extLst>
              <a:ext uri="{FF2B5EF4-FFF2-40B4-BE49-F238E27FC236}">
                <a16:creationId xmlns:a16="http://schemas.microsoft.com/office/drawing/2014/main" id="{F620188B-26F9-47F5-D55E-1781241B1DB3}"/>
              </a:ext>
            </a:extLst>
          </p:cNvPr>
          <p:cNvGrpSpPr/>
          <p:nvPr/>
        </p:nvGrpSpPr>
        <p:grpSpPr>
          <a:xfrm>
            <a:off x="8360245" y="3330540"/>
            <a:ext cx="721303" cy="218950"/>
            <a:chOff x="3188421" y="1288413"/>
            <a:chExt cx="3598371" cy="277514"/>
          </a:xfrm>
        </p:grpSpPr>
        <p:cxnSp>
          <p:nvCxnSpPr>
            <p:cNvPr id="27" name="Straight Connector 157">
              <a:extLst>
                <a:ext uri="{FF2B5EF4-FFF2-40B4-BE49-F238E27FC236}">
                  <a16:creationId xmlns:a16="http://schemas.microsoft.com/office/drawing/2014/main" id="{47DB3E72-6301-6F49-BD5D-3EDAF468D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8">
              <a:extLst>
                <a:ext uri="{FF2B5EF4-FFF2-40B4-BE49-F238E27FC236}">
                  <a16:creationId xmlns:a16="http://schemas.microsoft.com/office/drawing/2014/main" id="{37B94ADE-9C89-25A6-65E1-CD828A5A6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59">
              <a:extLst>
                <a:ext uri="{FF2B5EF4-FFF2-40B4-BE49-F238E27FC236}">
                  <a16:creationId xmlns:a16="http://schemas.microsoft.com/office/drawing/2014/main" id="{335ACFDC-3716-7F29-F557-6353CC52D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61">
            <a:extLst>
              <a:ext uri="{FF2B5EF4-FFF2-40B4-BE49-F238E27FC236}">
                <a16:creationId xmlns:a16="http://schemas.microsoft.com/office/drawing/2014/main" id="{D9BBD3E6-F5CA-F15A-6097-4EC7B1A59C2C}"/>
              </a:ext>
            </a:extLst>
          </p:cNvPr>
          <p:cNvGrpSpPr/>
          <p:nvPr/>
        </p:nvGrpSpPr>
        <p:grpSpPr>
          <a:xfrm>
            <a:off x="6477724" y="3330540"/>
            <a:ext cx="1080101" cy="218950"/>
            <a:chOff x="3008711" y="1288413"/>
            <a:chExt cx="724761" cy="218950"/>
          </a:xfrm>
        </p:grpSpPr>
        <p:grpSp>
          <p:nvGrpSpPr>
            <p:cNvPr id="21" name="Group 162">
              <a:extLst>
                <a:ext uri="{FF2B5EF4-FFF2-40B4-BE49-F238E27FC236}">
                  <a16:creationId xmlns:a16="http://schemas.microsoft.com/office/drawing/2014/main" id="{3B439D57-AD5E-733F-4639-FB622D58DD44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4" name="Straight Connector 165">
                <a:extLst>
                  <a:ext uri="{FF2B5EF4-FFF2-40B4-BE49-F238E27FC236}">
                    <a16:creationId xmlns:a16="http://schemas.microsoft.com/office/drawing/2014/main" id="{F4E7E564-FC38-9B94-5956-6FFD93FF3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66">
                <a:extLst>
                  <a:ext uri="{FF2B5EF4-FFF2-40B4-BE49-F238E27FC236}">
                    <a16:creationId xmlns:a16="http://schemas.microsoft.com/office/drawing/2014/main" id="{06A7C509-EA81-F04B-A7B8-8B4A2FF9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67">
                <a:extLst>
                  <a:ext uri="{FF2B5EF4-FFF2-40B4-BE49-F238E27FC236}">
                    <a16:creationId xmlns:a16="http://schemas.microsoft.com/office/drawing/2014/main" id="{F61F769E-2787-0C3B-EBC6-2EBF211A2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163">
              <a:extLst>
                <a:ext uri="{FF2B5EF4-FFF2-40B4-BE49-F238E27FC236}">
                  <a16:creationId xmlns:a16="http://schemas.microsoft.com/office/drawing/2014/main" id="{E6DF75ED-F875-3CB2-3B55-54D24FF0CE11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4">
              <a:extLst>
                <a:ext uri="{FF2B5EF4-FFF2-40B4-BE49-F238E27FC236}">
                  <a16:creationId xmlns:a16="http://schemas.microsoft.com/office/drawing/2014/main" id="{FDC4B4B3-8E49-CB57-1B0E-D90329456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69">
            <a:extLst>
              <a:ext uri="{FF2B5EF4-FFF2-40B4-BE49-F238E27FC236}">
                <a16:creationId xmlns:a16="http://schemas.microsoft.com/office/drawing/2014/main" id="{E46E5DF7-F43F-8012-E88B-63500C7C3743}"/>
              </a:ext>
            </a:extLst>
          </p:cNvPr>
          <p:cNvGrpSpPr/>
          <p:nvPr/>
        </p:nvGrpSpPr>
        <p:grpSpPr>
          <a:xfrm>
            <a:off x="5480360" y="3330540"/>
            <a:ext cx="721303" cy="218950"/>
            <a:chOff x="3188421" y="1288413"/>
            <a:chExt cx="3598371" cy="277514"/>
          </a:xfrm>
        </p:grpSpPr>
        <p:cxnSp>
          <p:nvCxnSpPr>
            <p:cNvPr id="18" name="Straight Connector 170">
              <a:extLst>
                <a:ext uri="{FF2B5EF4-FFF2-40B4-BE49-F238E27FC236}">
                  <a16:creationId xmlns:a16="http://schemas.microsoft.com/office/drawing/2014/main" id="{F124D735-84DB-0EDD-D389-CE418B371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1">
              <a:extLst>
                <a:ext uri="{FF2B5EF4-FFF2-40B4-BE49-F238E27FC236}">
                  <a16:creationId xmlns:a16="http://schemas.microsoft.com/office/drawing/2014/main" id="{B7B03781-DD3B-C9B4-8F4C-33FC34AEB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72">
              <a:extLst>
                <a:ext uri="{FF2B5EF4-FFF2-40B4-BE49-F238E27FC236}">
                  <a16:creationId xmlns:a16="http://schemas.microsoft.com/office/drawing/2014/main" id="{63B7CE94-62BD-D4F1-82F4-358BE04C1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4">
            <a:extLst>
              <a:ext uri="{FF2B5EF4-FFF2-40B4-BE49-F238E27FC236}">
                <a16:creationId xmlns:a16="http://schemas.microsoft.com/office/drawing/2014/main" id="{AF747AEC-EF70-D609-1A09-D159893F3A84}"/>
              </a:ext>
            </a:extLst>
          </p:cNvPr>
          <p:cNvSpPr txBox="1"/>
          <p:nvPr/>
        </p:nvSpPr>
        <p:spPr>
          <a:xfrm>
            <a:off x="9523483" y="2871762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6">
            <a:extLst>
              <a:ext uri="{FF2B5EF4-FFF2-40B4-BE49-F238E27FC236}">
                <a16:creationId xmlns:a16="http://schemas.microsoft.com/office/drawing/2014/main" id="{46F0CB7B-2498-1A7A-BAFA-2A0EF6887C69}"/>
              </a:ext>
            </a:extLst>
          </p:cNvPr>
          <p:cNvSpPr txBox="1"/>
          <p:nvPr/>
        </p:nvSpPr>
        <p:spPr>
          <a:xfrm>
            <a:off x="9523483" y="3308989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margin is relaxed</a:t>
            </a:r>
          </a:p>
        </p:txBody>
      </p: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489BEFB-5348-217E-7DF3-DAC9E8AEB340}"/>
              </a:ext>
            </a:extLst>
          </p:cNvPr>
          <p:cNvGrpSpPr/>
          <p:nvPr/>
        </p:nvGrpSpPr>
        <p:grpSpPr>
          <a:xfrm>
            <a:off x="2447442" y="4190593"/>
            <a:ext cx="4828344" cy="1079232"/>
            <a:chOff x="2447442" y="4190593"/>
            <a:chExt cx="4828344" cy="1079232"/>
          </a:xfrm>
        </p:grpSpPr>
        <p:pic>
          <p:nvPicPr>
            <p:cNvPr id="40" name="Picture 1">
              <a:extLst>
                <a:ext uri="{FF2B5EF4-FFF2-40B4-BE49-F238E27FC236}">
                  <a16:creationId xmlns:a16="http://schemas.microsoft.com/office/drawing/2014/main" id="{BB2E3155-22A3-4EB8-444D-48B806A9596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42" y="4334323"/>
              <a:ext cx="46710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173">
              <a:extLst>
                <a:ext uri="{FF2B5EF4-FFF2-40B4-BE49-F238E27FC236}">
                  <a16:creationId xmlns:a16="http://schemas.microsoft.com/office/drawing/2014/main" id="{2891A666-FC1A-7DA0-8E1C-2ABDFBF39D2A}"/>
                </a:ext>
              </a:extLst>
            </p:cNvPr>
            <p:cNvSpPr txBox="1"/>
            <p:nvPr/>
          </p:nvSpPr>
          <p:spPr>
            <a:xfrm>
              <a:off x="2473030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3" name="TextBox 168">
              <a:extLst>
                <a:ext uri="{FF2B5EF4-FFF2-40B4-BE49-F238E27FC236}">
                  <a16:creationId xmlns:a16="http://schemas.microsoft.com/office/drawing/2014/main" id="{641D2045-AE9E-40F5-B1E8-B0DF16F92A56}"/>
                </a:ext>
              </a:extLst>
            </p:cNvPr>
            <p:cNvSpPr txBox="1"/>
            <p:nvPr/>
          </p:nvSpPr>
          <p:spPr>
            <a:xfrm>
              <a:off x="3437121" y="5008215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44" name="TextBox 173">
              <a:extLst>
                <a:ext uri="{FF2B5EF4-FFF2-40B4-BE49-F238E27FC236}">
                  <a16:creationId xmlns:a16="http://schemas.microsoft.com/office/drawing/2014/main" id="{F94732CE-6FF6-9BDA-7ACF-4206211327BD}"/>
                </a:ext>
              </a:extLst>
            </p:cNvPr>
            <p:cNvSpPr txBox="1"/>
            <p:nvPr/>
          </p:nvSpPr>
          <p:spPr>
            <a:xfrm>
              <a:off x="4867438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5" name="TextBox 224">
              <a:extLst>
                <a:ext uri="{FF2B5EF4-FFF2-40B4-BE49-F238E27FC236}">
                  <a16:creationId xmlns:a16="http://schemas.microsoft.com/office/drawing/2014/main" id="{E0F91FDB-F7CB-FB98-AD6C-2AD87D1C51E9}"/>
                </a:ext>
              </a:extLst>
            </p:cNvPr>
            <p:cNvSpPr txBox="1"/>
            <p:nvPr/>
          </p:nvSpPr>
          <p:spPr>
            <a:xfrm>
              <a:off x="5444836" y="458185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46" name="TextBox 226">
              <a:extLst>
                <a:ext uri="{FF2B5EF4-FFF2-40B4-BE49-F238E27FC236}">
                  <a16:creationId xmlns:a16="http://schemas.microsoft.com/office/drawing/2014/main" id="{CA3AC5C8-BC13-815F-AC7C-AD8A98AEBE36}"/>
                </a:ext>
              </a:extLst>
            </p:cNvPr>
            <p:cNvSpPr txBox="1"/>
            <p:nvPr/>
          </p:nvSpPr>
          <p:spPr>
            <a:xfrm>
              <a:off x="5430896" y="4930347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  <p:sp>
          <p:nvSpPr>
            <p:cNvPr id="47" name="TextBox 136">
              <a:extLst>
                <a:ext uri="{FF2B5EF4-FFF2-40B4-BE49-F238E27FC236}">
                  <a16:creationId xmlns:a16="http://schemas.microsoft.com/office/drawing/2014/main" id="{C51E13B6-A676-FA70-2CC3-8E6BD3419DEA}"/>
                </a:ext>
              </a:extLst>
            </p:cNvPr>
            <p:cNvSpPr txBox="1"/>
            <p:nvPr/>
          </p:nvSpPr>
          <p:spPr>
            <a:xfrm>
              <a:off x="3691168" y="4190593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71CADB90-F673-E4DE-C911-D942E3CD1E76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198">
            <a:extLst>
              <a:ext uri="{FF2B5EF4-FFF2-40B4-BE49-F238E27FC236}">
                <a16:creationId xmlns:a16="http://schemas.microsoft.com/office/drawing/2014/main" id="{DB120AB9-1345-98F9-DB51-FCF443B78366}"/>
              </a:ext>
            </a:extLst>
          </p:cNvPr>
          <p:cNvSpPr txBox="1"/>
          <p:nvPr/>
        </p:nvSpPr>
        <p:spPr>
          <a:xfrm>
            <a:off x="6718277" y="3708621"/>
            <a:ext cx="909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1,</a:t>
            </a:r>
            <a:r>
              <a:rPr lang="el-GR" sz="1400" dirty="0">
                <a:solidFill>
                  <a:srgbClr val="2B28FF"/>
                </a:solidFill>
              </a:rPr>
              <a:t>7</a:t>
            </a:r>
            <a:r>
              <a:rPr lang="en-US" sz="14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8" name="TextBox 211">
            <a:extLst>
              <a:ext uri="{FF2B5EF4-FFF2-40B4-BE49-F238E27FC236}">
                <a16:creationId xmlns:a16="http://schemas.microsoft.com/office/drawing/2014/main" id="{47CDA989-6313-4358-BD35-227A40032EC6}"/>
              </a:ext>
            </a:extLst>
          </p:cNvPr>
          <p:cNvSpPr txBox="1"/>
          <p:nvPr/>
        </p:nvSpPr>
        <p:spPr>
          <a:xfrm>
            <a:off x="8612913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sp>
        <p:nvSpPr>
          <p:cNvPr id="9" name="TextBox 219">
            <a:extLst>
              <a:ext uri="{FF2B5EF4-FFF2-40B4-BE49-F238E27FC236}">
                <a16:creationId xmlns:a16="http://schemas.microsoft.com/office/drawing/2014/main" id="{D0BBC0B0-7A74-1EF3-1206-55A08CE3E7DA}"/>
              </a:ext>
            </a:extLst>
          </p:cNvPr>
          <p:cNvSpPr txBox="1"/>
          <p:nvPr/>
        </p:nvSpPr>
        <p:spPr>
          <a:xfrm>
            <a:off x="5566935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10" name="Group 174">
            <a:extLst>
              <a:ext uri="{FF2B5EF4-FFF2-40B4-BE49-F238E27FC236}">
                <a16:creationId xmlns:a16="http://schemas.microsoft.com/office/drawing/2014/main" id="{8259E756-4334-AD0F-A834-E22B05491C39}"/>
              </a:ext>
            </a:extLst>
          </p:cNvPr>
          <p:cNvGrpSpPr/>
          <p:nvPr/>
        </p:nvGrpSpPr>
        <p:grpSpPr>
          <a:xfrm>
            <a:off x="5611333" y="3454294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9" name="Straight Connector 175">
              <a:extLst>
                <a:ext uri="{FF2B5EF4-FFF2-40B4-BE49-F238E27FC236}">
                  <a16:creationId xmlns:a16="http://schemas.microsoft.com/office/drawing/2014/main" id="{AF12D6F8-562C-9497-C7DE-7A0A07635457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176">
              <a:extLst>
                <a:ext uri="{FF2B5EF4-FFF2-40B4-BE49-F238E27FC236}">
                  <a16:creationId xmlns:a16="http://schemas.microsoft.com/office/drawing/2014/main" id="{D305E206-CF42-1778-0D22-FC57A00E285A}"/>
                </a:ext>
              </a:extLst>
            </p:cNvPr>
            <p:cNvSpPr/>
            <p:nvPr/>
          </p:nvSpPr>
          <p:spPr>
            <a:xfrm>
              <a:off x="370209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177">
              <a:extLst>
                <a:ext uri="{FF2B5EF4-FFF2-40B4-BE49-F238E27FC236}">
                  <a16:creationId xmlns:a16="http://schemas.microsoft.com/office/drawing/2014/main" id="{22281A0F-DDC4-967D-8AC8-C1D3F1D6433E}"/>
                </a:ext>
              </a:extLst>
            </p:cNvPr>
            <p:cNvSpPr/>
            <p:nvPr/>
          </p:nvSpPr>
          <p:spPr>
            <a:xfrm>
              <a:off x="433116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178">
              <a:extLst>
                <a:ext uri="{FF2B5EF4-FFF2-40B4-BE49-F238E27FC236}">
                  <a16:creationId xmlns:a16="http://schemas.microsoft.com/office/drawing/2014/main" id="{CAB65D8A-5A1D-01DD-4A5E-1048B10AF1FF}"/>
                </a:ext>
              </a:extLst>
            </p:cNvPr>
            <p:cNvSpPr/>
            <p:nvPr/>
          </p:nvSpPr>
          <p:spPr>
            <a:xfrm>
              <a:off x="496022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179">
              <a:extLst>
                <a:ext uri="{FF2B5EF4-FFF2-40B4-BE49-F238E27FC236}">
                  <a16:creationId xmlns:a16="http://schemas.microsoft.com/office/drawing/2014/main" id="{2B8E5272-20A5-CCE7-22B6-BC947B51A22A}"/>
                </a:ext>
              </a:extLst>
            </p:cNvPr>
            <p:cNvSpPr/>
            <p:nvPr/>
          </p:nvSpPr>
          <p:spPr>
            <a:xfrm>
              <a:off x="558929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180">
              <a:extLst>
                <a:ext uri="{FF2B5EF4-FFF2-40B4-BE49-F238E27FC236}">
                  <a16:creationId xmlns:a16="http://schemas.microsoft.com/office/drawing/2014/main" id="{495910A7-0EDC-FA67-5EB4-19FB87D413E6}"/>
                </a:ext>
              </a:extLst>
            </p:cNvPr>
            <p:cNvSpPr/>
            <p:nvPr/>
          </p:nvSpPr>
          <p:spPr>
            <a:xfrm>
              <a:off x="621835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81">
            <a:extLst>
              <a:ext uri="{FF2B5EF4-FFF2-40B4-BE49-F238E27FC236}">
                <a16:creationId xmlns:a16="http://schemas.microsoft.com/office/drawing/2014/main" id="{67CB3A4D-7C56-5E4F-6370-DEADC3F73DC4}"/>
              </a:ext>
            </a:extLst>
          </p:cNvPr>
          <p:cNvGrpSpPr/>
          <p:nvPr/>
        </p:nvGrpSpPr>
        <p:grpSpPr>
          <a:xfrm>
            <a:off x="5616440" y="3049235"/>
            <a:ext cx="3598371" cy="277514"/>
            <a:chOff x="3188421" y="712753"/>
            <a:chExt cx="3598371" cy="277514"/>
          </a:xfrm>
        </p:grpSpPr>
        <p:cxnSp>
          <p:nvCxnSpPr>
            <p:cNvPr id="36" name="Straight Connector 182">
              <a:extLst>
                <a:ext uri="{FF2B5EF4-FFF2-40B4-BE49-F238E27FC236}">
                  <a16:creationId xmlns:a16="http://schemas.microsoft.com/office/drawing/2014/main" id="{97F309B5-2B0C-0550-651D-F74916DCAC3B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83">
              <a:extLst>
                <a:ext uri="{FF2B5EF4-FFF2-40B4-BE49-F238E27FC236}">
                  <a16:creationId xmlns:a16="http://schemas.microsoft.com/office/drawing/2014/main" id="{02B285B7-49AD-E5DC-20A6-E1455DC8B821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84">
              <a:extLst>
                <a:ext uri="{FF2B5EF4-FFF2-40B4-BE49-F238E27FC236}">
                  <a16:creationId xmlns:a16="http://schemas.microsoft.com/office/drawing/2014/main" id="{1380A254-1520-2022-E1AA-EE065545A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85">
            <a:extLst>
              <a:ext uri="{FF2B5EF4-FFF2-40B4-BE49-F238E27FC236}">
                <a16:creationId xmlns:a16="http://schemas.microsoft.com/office/drawing/2014/main" id="{0AAB4C30-60C2-9795-F9EE-ECDF3F4A670F}"/>
              </a:ext>
            </a:extLst>
          </p:cNvPr>
          <p:cNvSpPr txBox="1"/>
          <p:nvPr/>
        </p:nvSpPr>
        <p:spPr>
          <a:xfrm>
            <a:off x="7103831" y="2841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3" name="Group 191">
            <a:extLst>
              <a:ext uri="{FF2B5EF4-FFF2-40B4-BE49-F238E27FC236}">
                <a16:creationId xmlns:a16="http://schemas.microsoft.com/office/drawing/2014/main" id="{6531C087-F16E-BBE0-B3A8-07B9E6EF993B}"/>
              </a:ext>
            </a:extLst>
          </p:cNvPr>
          <p:cNvGrpSpPr/>
          <p:nvPr/>
        </p:nvGrpSpPr>
        <p:grpSpPr>
          <a:xfrm>
            <a:off x="6560045" y="3630715"/>
            <a:ext cx="1182724" cy="218950"/>
            <a:chOff x="3071480" y="1288413"/>
            <a:chExt cx="661992" cy="218950"/>
          </a:xfrm>
        </p:grpSpPr>
        <p:grpSp>
          <p:nvGrpSpPr>
            <p:cNvPr id="30" name="Group 192">
              <a:extLst>
                <a:ext uri="{FF2B5EF4-FFF2-40B4-BE49-F238E27FC236}">
                  <a16:creationId xmlns:a16="http://schemas.microsoft.com/office/drawing/2014/main" id="{DCAF1FD4-0F41-1A8E-3575-667AF8D153F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3" name="Straight Connector 195">
                <a:extLst>
                  <a:ext uri="{FF2B5EF4-FFF2-40B4-BE49-F238E27FC236}">
                    <a16:creationId xmlns:a16="http://schemas.microsoft.com/office/drawing/2014/main" id="{3D5DCB31-E574-CE42-E240-CE680C4A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96">
                <a:extLst>
                  <a:ext uri="{FF2B5EF4-FFF2-40B4-BE49-F238E27FC236}">
                    <a16:creationId xmlns:a16="http://schemas.microsoft.com/office/drawing/2014/main" id="{7A953862-FF0A-0F84-ABEA-9A0AE25CA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97">
                <a:extLst>
                  <a:ext uri="{FF2B5EF4-FFF2-40B4-BE49-F238E27FC236}">
                    <a16:creationId xmlns:a16="http://schemas.microsoft.com/office/drawing/2014/main" id="{3B82EE1E-8466-86FD-4B80-22B9F5CF8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193">
              <a:extLst>
                <a:ext uri="{FF2B5EF4-FFF2-40B4-BE49-F238E27FC236}">
                  <a16:creationId xmlns:a16="http://schemas.microsoft.com/office/drawing/2014/main" id="{189D7D17-0C55-EAFD-0C20-C3BA4F7FC7E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480" y="1400321"/>
              <a:ext cx="116941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94">
              <a:extLst>
                <a:ext uri="{FF2B5EF4-FFF2-40B4-BE49-F238E27FC236}">
                  <a16:creationId xmlns:a16="http://schemas.microsoft.com/office/drawing/2014/main" id="{C3E905FF-58B4-4259-E7C4-C78A9A82D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04">
            <a:extLst>
              <a:ext uri="{FF2B5EF4-FFF2-40B4-BE49-F238E27FC236}">
                <a16:creationId xmlns:a16="http://schemas.microsoft.com/office/drawing/2014/main" id="{DA6DD760-D119-DD04-D97E-FE5280943D86}"/>
              </a:ext>
            </a:extLst>
          </p:cNvPr>
          <p:cNvGrpSpPr/>
          <p:nvPr/>
        </p:nvGrpSpPr>
        <p:grpSpPr>
          <a:xfrm>
            <a:off x="8410385" y="3630715"/>
            <a:ext cx="1080101" cy="218950"/>
            <a:chOff x="3008711" y="1288413"/>
            <a:chExt cx="724761" cy="218950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B5239D74-9AAC-E8BB-EF49-4E3EE43D672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7" name="Straight Connector 208">
                <a:extLst>
                  <a:ext uri="{FF2B5EF4-FFF2-40B4-BE49-F238E27FC236}">
                    <a16:creationId xmlns:a16="http://schemas.microsoft.com/office/drawing/2014/main" id="{7A0BC0A2-E340-82AF-7A13-31B55F151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09">
                <a:extLst>
                  <a:ext uri="{FF2B5EF4-FFF2-40B4-BE49-F238E27FC236}">
                    <a16:creationId xmlns:a16="http://schemas.microsoft.com/office/drawing/2014/main" id="{DAC9ED61-9B22-119F-EEC5-376945629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10">
                <a:extLst>
                  <a:ext uri="{FF2B5EF4-FFF2-40B4-BE49-F238E27FC236}">
                    <a16:creationId xmlns:a16="http://schemas.microsoft.com/office/drawing/2014/main" id="{D1B3C379-A5AC-CD02-27D6-AC61CD3589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06">
              <a:extLst>
                <a:ext uri="{FF2B5EF4-FFF2-40B4-BE49-F238E27FC236}">
                  <a16:creationId xmlns:a16="http://schemas.microsoft.com/office/drawing/2014/main" id="{7C5347A3-0FEC-73AF-9B8B-B0A32EDE4F0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07">
              <a:extLst>
                <a:ext uri="{FF2B5EF4-FFF2-40B4-BE49-F238E27FC236}">
                  <a16:creationId xmlns:a16="http://schemas.microsoft.com/office/drawing/2014/main" id="{C2CEC552-DAB7-4363-06D1-0B9538BEE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F4105B2E-B659-C417-CA48-38E8B5D825F5}"/>
              </a:ext>
            </a:extLst>
          </p:cNvPr>
          <p:cNvGrpSpPr/>
          <p:nvPr/>
        </p:nvGrpSpPr>
        <p:grpSpPr>
          <a:xfrm>
            <a:off x="5364406" y="3630715"/>
            <a:ext cx="1038124" cy="218950"/>
            <a:chOff x="3008711" y="1288413"/>
            <a:chExt cx="696594" cy="218950"/>
          </a:xfrm>
        </p:grpSpPr>
        <p:grpSp>
          <p:nvGrpSpPr>
            <p:cNvPr id="18" name="Group 213">
              <a:extLst>
                <a:ext uri="{FF2B5EF4-FFF2-40B4-BE49-F238E27FC236}">
                  <a16:creationId xmlns:a16="http://schemas.microsoft.com/office/drawing/2014/main" id="{DAEF558D-D483-7F7F-9D24-D6295719B71F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1" name="Straight Connector 216">
                <a:extLst>
                  <a:ext uri="{FF2B5EF4-FFF2-40B4-BE49-F238E27FC236}">
                    <a16:creationId xmlns:a16="http://schemas.microsoft.com/office/drawing/2014/main" id="{3A9FAA2B-0492-7AFC-983B-4D2AB0403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7">
                <a:extLst>
                  <a:ext uri="{FF2B5EF4-FFF2-40B4-BE49-F238E27FC236}">
                    <a16:creationId xmlns:a16="http://schemas.microsoft.com/office/drawing/2014/main" id="{86C3804E-DE41-597E-DBED-EEC4B33E7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18">
                <a:extLst>
                  <a:ext uri="{FF2B5EF4-FFF2-40B4-BE49-F238E27FC236}">
                    <a16:creationId xmlns:a16="http://schemas.microsoft.com/office/drawing/2014/main" id="{6B2C0669-A1CE-C4CF-C12C-971C5E46E6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214">
              <a:extLst>
                <a:ext uri="{FF2B5EF4-FFF2-40B4-BE49-F238E27FC236}">
                  <a16:creationId xmlns:a16="http://schemas.microsoft.com/office/drawing/2014/main" id="{7CFF53AE-EA4A-CEAE-C614-29C06097C6A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15">
              <a:extLst>
                <a:ext uri="{FF2B5EF4-FFF2-40B4-BE49-F238E27FC236}">
                  <a16:creationId xmlns:a16="http://schemas.microsoft.com/office/drawing/2014/main" id="{2BDE9A7A-964C-30D8-01B1-E5270D28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515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5">
            <a:extLst>
              <a:ext uri="{FF2B5EF4-FFF2-40B4-BE49-F238E27FC236}">
                <a16:creationId xmlns:a16="http://schemas.microsoft.com/office/drawing/2014/main" id="{07FDE1E7-787D-E383-C0A5-A630351F975C}"/>
              </a:ext>
            </a:extLst>
          </p:cNvPr>
          <p:cNvSpPr txBox="1"/>
          <p:nvPr/>
        </p:nvSpPr>
        <p:spPr>
          <a:xfrm>
            <a:off x="9630571" y="3122529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7">
            <a:extLst>
              <a:ext uri="{FF2B5EF4-FFF2-40B4-BE49-F238E27FC236}">
                <a16:creationId xmlns:a16="http://schemas.microsoft.com/office/drawing/2014/main" id="{31877289-309D-F42D-D975-997B21A9D465}"/>
              </a:ext>
            </a:extLst>
          </p:cNvPr>
          <p:cNvSpPr txBox="1"/>
          <p:nvPr/>
        </p:nvSpPr>
        <p:spPr>
          <a:xfrm>
            <a:off x="9630571" y="3598488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spacing is relaxed</a:t>
            </a:r>
          </a:p>
        </p:txBody>
      </p: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  <p:sp>
        <p:nvSpPr>
          <p:cNvPr id="47" name="TextBox 219">
            <a:extLst>
              <a:ext uri="{FF2B5EF4-FFF2-40B4-BE49-F238E27FC236}">
                <a16:creationId xmlns:a16="http://schemas.microsoft.com/office/drawing/2014/main" id="{D08AA762-7F8A-1AE7-E2AA-675DB3B04834}"/>
              </a:ext>
            </a:extLst>
          </p:cNvPr>
          <p:cNvSpPr txBox="1"/>
          <p:nvPr/>
        </p:nvSpPr>
        <p:spPr>
          <a:xfrm>
            <a:off x="7755404" y="5594923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sp>
        <p:nvSpPr>
          <p:cNvPr id="49" name="TextBox 198">
            <a:extLst>
              <a:ext uri="{FF2B5EF4-FFF2-40B4-BE49-F238E27FC236}">
                <a16:creationId xmlns:a16="http://schemas.microsoft.com/office/drawing/2014/main" id="{7700F121-9884-296F-CF9C-1527B0DB5530}"/>
              </a:ext>
            </a:extLst>
          </p:cNvPr>
          <p:cNvSpPr txBox="1"/>
          <p:nvPr/>
        </p:nvSpPr>
        <p:spPr>
          <a:xfrm>
            <a:off x="9334721" y="5160191"/>
            <a:ext cx="909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1,</a:t>
            </a:r>
            <a:r>
              <a:rPr lang="el-GR" sz="1100" dirty="0">
                <a:solidFill>
                  <a:srgbClr val="2B28FF"/>
                </a:solidFill>
              </a:rPr>
              <a:t>7</a:t>
            </a:r>
            <a:r>
              <a:rPr lang="en-US" sz="11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53" name="TextBox 219">
            <a:extLst>
              <a:ext uri="{FF2B5EF4-FFF2-40B4-BE49-F238E27FC236}">
                <a16:creationId xmlns:a16="http://schemas.microsoft.com/office/drawing/2014/main" id="{8D042E11-4D1D-478F-29C6-FA029E3ED411}"/>
              </a:ext>
            </a:extLst>
          </p:cNvPr>
          <p:cNvSpPr txBox="1"/>
          <p:nvPr/>
        </p:nvSpPr>
        <p:spPr>
          <a:xfrm>
            <a:off x="8641270" y="5634851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33CDACB-7FEA-1114-0746-27E1588ED0EF}"/>
              </a:ext>
            </a:extLst>
          </p:cNvPr>
          <p:cNvGrpSpPr/>
          <p:nvPr/>
        </p:nvGrpSpPr>
        <p:grpSpPr>
          <a:xfrm>
            <a:off x="1947898" y="4476421"/>
            <a:ext cx="5170675" cy="1093119"/>
            <a:chOff x="1947898" y="4476421"/>
            <a:chExt cx="5170675" cy="1093119"/>
          </a:xfrm>
        </p:grpSpPr>
        <p:pic>
          <p:nvPicPr>
            <p:cNvPr id="46" name="Picture 1">
              <a:extLst>
                <a:ext uri="{FF2B5EF4-FFF2-40B4-BE49-F238E27FC236}">
                  <a16:creationId xmlns:a16="http://schemas.microsoft.com/office/drawing/2014/main" id="{D8E3F0F2-939B-0451-E1E3-2E353AF5BF3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898" y="4614528"/>
              <a:ext cx="48234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TextBox 225">
              <a:extLst>
                <a:ext uri="{FF2B5EF4-FFF2-40B4-BE49-F238E27FC236}">
                  <a16:creationId xmlns:a16="http://schemas.microsoft.com/office/drawing/2014/main" id="{D76B824D-F2F0-9388-3090-331246724F83}"/>
                </a:ext>
              </a:extLst>
            </p:cNvPr>
            <p:cNvSpPr txBox="1"/>
            <p:nvPr/>
          </p:nvSpPr>
          <p:spPr>
            <a:xfrm>
              <a:off x="5287623" y="478470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51" name="TextBox 227">
              <a:extLst>
                <a:ext uri="{FF2B5EF4-FFF2-40B4-BE49-F238E27FC236}">
                  <a16:creationId xmlns:a16="http://schemas.microsoft.com/office/drawing/2014/main" id="{62D1AE9F-B476-49F0-A301-5AB5ACE40BF5}"/>
                </a:ext>
              </a:extLst>
            </p:cNvPr>
            <p:cNvSpPr txBox="1"/>
            <p:nvPr/>
          </p:nvSpPr>
          <p:spPr>
            <a:xfrm>
              <a:off x="5242221" y="5172999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  <p:sp>
          <p:nvSpPr>
            <p:cNvPr id="52" name="TextBox 219">
              <a:extLst>
                <a:ext uri="{FF2B5EF4-FFF2-40B4-BE49-F238E27FC236}">
                  <a16:creationId xmlns:a16="http://schemas.microsoft.com/office/drawing/2014/main" id="{94D42987-5568-44B6-21C7-95D0611336DE}"/>
                </a:ext>
              </a:extLst>
            </p:cNvPr>
            <p:cNvSpPr txBox="1"/>
            <p:nvPr/>
          </p:nvSpPr>
          <p:spPr>
            <a:xfrm>
              <a:off x="2042760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4" name="TextBox 219">
              <a:extLst>
                <a:ext uri="{FF2B5EF4-FFF2-40B4-BE49-F238E27FC236}">
                  <a16:creationId xmlns:a16="http://schemas.microsoft.com/office/drawing/2014/main" id="{A43E7F7B-CC81-2ADD-C7D8-51513ED87FB1}"/>
                </a:ext>
              </a:extLst>
            </p:cNvPr>
            <p:cNvSpPr txBox="1"/>
            <p:nvPr/>
          </p:nvSpPr>
          <p:spPr>
            <a:xfrm>
              <a:off x="4579613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5" name="TextBox 198">
              <a:extLst>
                <a:ext uri="{FF2B5EF4-FFF2-40B4-BE49-F238E27FC236}">
                  <a16:creationId xmlns:a16="http://schemas.microsoft.com/office/drawing/2014/main" id="{1F46DB5D-E169-83ED-D74E-B3ABF93BA30B}"/>
                </a:ext>
              </a:extLst>
            </p:cNvPr>
            <p:cNvSpPr txBox="1"/>
            <p:nvPr/>
          </p:nvSpPr>
          <p:spPr>
            <a:xfrm>
              <a:off x="2994148" y="5307930"/>
              <a:ext cx="90938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1,</a:t>
              </a:r>
              <a:r>
                <a:rPr lang="el-GR" sz="1100" dirty="0">
                  <a:solidFill>
                    <a:srgbClr val="2B28FF"/>
                  </a:solidFill>
                </a:rPr>
                <a:t>7</a:t>
              </a:r>
              <a:r>
                <a:rPr lang="en-US" sz="11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56" name="TextBox 185">
              <a:extLst>
                <a:ext uri="{FF2B5EF4-FFF2-40B4-BE49-F238E27FC236}">
                  <a16:creationId xmlns:a16="http://schemas.microsoft.com/office/drawing/2014/main" id="{9FFC6BCC-AA42-4682-2BAE-C4C074AFC37B}"/>
                </a:ext>
              </a:extLst>
            </p:cNvPr>
            <p:cNvSpPr txBox="1"/>
            <p:nvPr/>
          </p:nvSpPr>
          <p:spPr>
            <a:xfrm>
              <a:off x="3314449" y="4476421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D9A7C646-EB88-C95B-8D89-9BF9A4E57B1D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BB1DA2-EAED-CF74-9036-090095D6DF0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80468CE-7900-D33A-6F61-3308B533A4EC}"/>
              </a:ext>
            </a:extLst>
          </p:cNvPr>
          <p:cNvGrpSpPr>
            <a:grpSpLocks noChangeAspect="1"/>
          </p:cNvGrpSpPr>
          <p:nvPr/>
        </p:nvGrpSpPr>
        <p:grpSpPr>
          <a:xfrm>
            <a:off x="2699973" y="3462988"/>
            <a:ext cx="6120000" cy="1751036"/>
            <a:chOff x="2699973" y="3477436"/>
            <a:chExt cx="8721668" cy="2495417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8244589" y="443711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6228365" y="444085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4284149" y="444005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2699973" y="473314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2699973" y="401174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11412941" y="401174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2699973" y="513895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2893144" y="3836622"/>
              <a:ext cx="1178779" cy="26316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first_spacing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6688883" y="5013146"/>
              <a:ext cx="663954" cy="26316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wrap="none" t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</a:t>
              </a:r>
              <a:r>
                <a:rPr lang="en-GB" sz="1200" baseline="-25000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total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3375734" y="3528696"/>
              <a:ext cx="264310" cy="1552521"/>
            </a:xfrm>
            <a:prstGeom prst="rightBrace">
              <a:avLst>
                <a:gd name="adj1" fmla="val 21547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10162675" y="3836622"/>
              <a:ext cx="1126235" cy="26316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last_spacing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11064044" y="4109264"/>
              <a:ext cx="264310" cy="398861"/>
            </a:xfrm>
            <a:prstGeom prst="rightBrace">
              <a:avLst>
                <a:gd name="adj1" fmla="val 21547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10151141" y="443269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5639892" y="360902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7656116" y="360902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8289438" y="360902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8208357" y="353701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7761968" y="3477436"/>
              <a:ext cx="973635" cy="26316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t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spacing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6324841" y="472072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6264030" y="576926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6284300" y="472514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6284300" y="472888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4699025" y="472808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5877147" y="5709684"/>
              <a:ext cx="854843" cy="26316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t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length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6B87E5-68BF-E197-5306-6853450A4148}"/>
              </a:ext>
            </a:extLst>
          </p:cNvPr>
          <p:cNvGrpSpPr/>
          <p:nvPr/>
        </p:nvGrpSpPr>
        <p:grpSpPr>
          <a:xfrm>
            <a:off x="1424124" y="631212"/>
            <a:ext cx="6108182" cy="1876426"/>
            <a:chOff x="1424124" y="631212"/>
            <a:chExt cx="6108182" cy="1876426"/>
          </a:xfrm>
        </p:grpSpPr>
        <p:pic>
          <p:nvPicPr>
            <p:cNvPr id="2" name="Picture 130">
              <a:extLst>
                <a:ext uri="{FF2B5EF4-FFF2-40B4-BE49-F238E27FC236}">
                  <a16:creationId xmlns:a16="http://schemas.microsoft.com/office/drawing/2014/main" id="{DA47F0E0-0975-4A11-BE83-559C851BD08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98490" y="701113"/>
              <a:ext cx="5759450" cy="1727835"/>
            </a:xfrm>
            <a:prstGeom prst="rect">
              <a:avLst/>
            </a:prstGeom>
          </p:spPr>
        </p:pic>
        <p:sp>
          <p:nvSpPr>
            <p:cNvPr id="7" name="Rectangle 50">
              <a:extLst>
                <a:ext uri="{FF2B5EF4-FFF2-40B4-BE49-F238E27FC236}">
                  <a16:creationId xmlns:a16="http://schemas.microsoft.com/office/drawing/2014/main" id="{EE52EA81-91F6-3EF4-20B4-7ABC754AD53E}"/>
                </a:ext>
              </a:extLst>
            </p:cNvPr>
            <p:cNvSpPr/>
            <p:nvPr/>
          </p:nvSpPr>
          <p:spPr>
            <a:xfrm>
              <a:off x="1424124" y="834064"/>
              <a:ext cx="1668482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D6B18DA3-7C41-1F56-02FC-3CC9D831128B}"/>
                </a:ext>
              </a:extLst>
            </p:cNvPr>
            <p:cNvSpPr/>
            <p:nvPr/>
          </p:nvSpPr>
          <p:spPr>
            <a:xfrm>
              <a:off x="4095396" y="631212"/>
              <a:ext cx="2168634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sp>
          <p:nvSpPr>
            <p:cNvPr id="11" name="Rectangle 54">
              <a:extLst>
                <a:ext uri="{FF2B5EF4-FFF2-40B4-BE49-F238E27FC236}">
                  <a16:creationId xmlns:a16="http://schemas.microsoft.com/office/drawing/2014/main" id="{FA168FA9-D975-F160-A693-DB06EB5B474C}"/>
                </a:ext>
              </a:extLst>
            </p:cNvPr>
            <p:cNvSpPr/>
            <p:nvPr/>
          </p:nvSpPr>
          <p:spPr>
            <a:xfrm>
              <a:off x="6175320" y="764162"/>
              <a:ext cx="1356986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12" name="Rectangle 51">
              <a:extLst>
                <a:ext uri="{FF2B5EF4-FFF2-40B4-BE49-F238E27FC236}">
                  <a16:creationId xmlns:a16="http://schemas.microsoft.com/office/drawing/2014/main" id="{9864A8C3-3998-06DF-6851-DE8BBEB663FB}"/>
                </a:ext>
              </a:extLst>
            </p:cNvPr>
            <p:cNvSpPr/>
            <p:nvPr/>
          </p:nvSpPr>
          <p:spPr>
            <a:xfrm>
              <a:off x="3772561" y="1751069"/>
              <a:ext cx="1341340" cy="1689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13" name="Rectangle 70">
              <a:extLst>
                <a:ext uri="{FF2B5EF4-FFF2-40B4-BE49-F238E27FC236}">
                  <a16:creationId xmlns:a16="http://schemas.microsoft.com/office/drawing/2014/main" id="{6B4D209E-2C77-51EB-EA60-B900BD77EEFC}"/>
                </a:ext>
              </a:extLst>
            </p:cNvPr>
            <p:cNvSpPr/>
            <p:nvPr/>
          </p:nvSpPr>
          <p:spPr>
            <a:xfrm>
              <a:off x="2932088" y="2193269"/>
              <a:ext cx="2168634" cy="31436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02C99BE-0C70-B86D-E340-85252598FF66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6120000" cy="1152783"/>
            <a:chOff x="2595487" y="3308566"/>
            <a:chExt cx="8721668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8090989" y="4070791"/>
              <a:ext cx="831124" cy="28730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6135326" y="4070791"/>
              <a:ext cx="831124" cy="28730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4179663" y="4070791"/>
              <a:ext cx="831124" cy="28730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95487" y="4376657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95487" y="3655263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11308455" y="3655263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95487" y="4782468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3133147" y="3840220"/>
              <a:ext cx="489238" cy="18466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t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m</a:t>
              </a:r>
              <a:r>
                <a:rPr kumimoji="0" lang="en-US" sz="1200" b="0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first</a:t>
              </a:r>
              <a:endParaRPr kumimoji="0" lang="en-US" sz="1200" b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6753776" y="4695914"/>
              <a:ext cx="468397" cy="18466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wrap="none" t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</a:t>
              </a:r>
              <a:r>
                <a:rPr lang="en-GB" sz="1200" baseline="-25000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total</a:t>
              </a:r>
              <a:endPara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3245611" y="3458197"/>
              <a:ext cx="264310" cy="1556618"/>
            </a:xfrm>
            <a:prstGeom prst="rightBrace">
              <a:avLst>
                <a:gd name="adj1" fmla="val 31397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10956331" y="3840220"/>
              <a:ext cx="280526" cy="18466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m</a:t>
              </a:r>
              <a:r>
                <a:rPr kumimoji="0" lang="en-US" sz="1200" b="0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last</a:t>
              </a:r>
              <a:endParaRPr kumimoji="0" lang="en-US" sz="1200" b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10964439" y="4009620"/>
              <a:ext cx="264310" cy="406329"/>
            </a:xfrm>
            <a:prstGeom prst="rightBrace">
              <a:avLst>
                <a:gd name="adj1" fmla="val 23108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10046655" y="4070791"/>
              <a:ext cx="831124" cy="28730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7113157" y="4070791"/>
              <a:ext cx="831124" cy="28730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5157494" y="4070791"/>
              <a:ext cx="831124" cy="28730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4195704" y="3576573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7173479" y="3487818"/>
              <a:ext cx="375423" cy="18466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wrap="none" t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</a:t>
              </a:r>
              <a:r>
                <a:rPr lang="en-GB" sz="1200" baseline="-25000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eff</a:t>
              </a:r>
              <a:endPara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4179663" y="3308566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10876407" y="3308566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8" name="Rectangle 96">
              <a:extLst>
                <a:ext uri="{FF2B5EF4-FFF2-40B4-BE49-F238E27FC236}">
                  <a16:creationId xmlns:a16="http://schemas.microsoft.com/office/drawing/2014/main" id="{6AF5B438-025E-AC78-DA43-F6F8D50C65E3}"/>
                </a:ext>
              </a:extLst>
            </p:cNvPr>
            <p:cNvSpPr/>
            <p:nvPr/>
          </p:nvSpPr>
          <p:spPr>
            <a:xfrm>
              <a:off x="9068820" y="4067784"/>
              <a:ext cx="831124" cy="28730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33679B9-1D42-0C2E-7F1A-597A418A40BE}"/>
              </a:ext>
            </a:extLst>
          </p:cNvPr>
          <p:cNvGrpSpPr/>
          <p:nvPr/>
        </p:nvGrpSpPr>
        <p:grpSpPr>
          <a:xfrm>
            <a:off x="1760150" y="653959"/>
            <a:ext cx="5677592" cy="1421130"/>
            <a:chOff x="1760150" y="653959"/>
            <a:chExt cx="5677592" cy="1421130"/>
          </a:xfrm>
        </p:grpSpPr>
        <p:pic>
          <p:nvPicPr>
            <p:cNvPr id="2" name="Picture 134">
              <a:extLst>
                <a:ext uri="{FF2B5EF4-FFF2-40B4-BE49-F238E27FC236}">
                  <a16:creationId xmlns:a16="http://schemas.microsoft.com/office/drawing/2014/main" id="{114607E4-3BEB-458A-9BA8-7C9B33E9D107}"/>
                </a:ext>
              </a:extLst>
            </p:cNvPr>
            <p:cNvPicPr/>
            <p:nvPr/>
          </p:nvPicPr>
          <p:blipFill rotWithShape="1">
            <a:blip r:embed="rId2"/>
            <a:srcRect r="1421"/>
            <a:stretch/>
          </p:blipFill>
          <p:spPr>
            <a:xfrm>
              <a:off x="1760150" y="653959"/>
              <a:ext cx="5677592" cy="1421130"/>
            </a:xfrm>
            <a:prstGeom prst="rect">
              <a:avLst/>
            </a:prstGeom>
          </p:spPr>
        </p:pic>
        <p:sp>
          <p:nvSpPr>
            <p:cNvPr id="28" name="Rectangle 78">
              <a:extLst>
                <a:ext uri="{FF2B5EF4-FFF2-40B4-BE49-F238E27FC236}">
                  <a16:creationId xmlns:a16="http://schemas.microsoft.com/office/drawing/2014/main" id="{4F074B58-C7E5-EFD5-3DE4-45CAEC527498}"/>
                </a:ext>
              </a:extLst>
            </p:cNvPr>
            <p:cNvSpPr/>
            <p:nvPr/>
          </p:nvSpPr>
          <p:spPr>
            <a:xfrm>
              <a:off x="2093917" y="895063"/>
              <a:ext cx="647359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m</a:t>
              </a:r>
              <a:r>
                <a:rPr kumimoji="0" lang="en-US" sz="14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first</a:t>
              </a:r>
              <a:endParaRPr kumimoji="0" 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9" name="Rectangle 99">
              <a:extLst>
                <a:ext uri="{FF2B5EF4-FFF2-40B4-BE49-F238E27FC236}">
                  <a16:creationId xmlns:a16="http://schemas.microsoft.com/office/drawing/2014/main" id="{D351E3CD-1C54-E698-4C3C-F30032BF8B96}"/>
                </a:ext>
              </a:extLst>
            </p:cNvPr>
            <p:cNvSpPr/>
            <p:nvPr/>
          </p:nvSpPr>
          <p:spPr>
            <a:xfrm>
              <a:off x="4750842" y="783176"/>
              <a:ext cx="517145" cy="29928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</p:txBody>
        </p:sp>
        <p:sp>
          <p:nvSpPr>
            <p:cNvPr id="32" name="Rectangle 79">
              <a:extLst>
                <a:ext uri="{FF2B5EF4-FFF2-40B4-BE49-F238E27FC236}">
                  <a16:creationId xmlns:a16="http://schemas.microsoft.com/office/drawing/2014/main" id="{38C9FEED-1E4C-92F0-5B62-A637ECCE723E}"/>
                </a:ext>
              </a:extLst>
            </p:cNvPr>
            <p:cNvSpPr/>
            <p:nvPr/>
          </p:nvSpPr>
          <p:spPr>
            <a:xfrm>
              <a:off x="4038600" y="1611474"/>
              <a:ext cx="1341340" cy="2973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  <a:r>
                <a:rPr kumimoji="0" lang="en-US" sz="16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total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3" name="Rectangle 95">
              <a:extLst>
                <a:ext uri="{FF2B5EF4-FFF2-40B4-BE49-F238E27FC236}">
                  <a16:creationId xmlns:a16="http://schemas.microsoft.com/office/drawing/2014/main" id="{1B9D89C4-B8D1-6B11-5148-833C6CDA9512}"/>
                </a:ext>
              </a:extLst>
            </p:cNvPr>
            <p:cNvSpPr/>
            <p:nvPr/>
          </p:nvSpPr>
          <p:spPr>
            <a:xfrm>
              <a:off x="3486482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</a:p>
          </p:txBody>
        </p:sp>
        <p:sp>
          <p:nvSpPr>
            <p:cNvPr id="34" name="Rectangle 95">
              <a:extLst>
                <a:ext uri="{FF2B5EF4-FFF2-40B4-BE49-F238E27FC236}">
                  <a16:creationId xmlns:a16="http://schemas.microsoft.com/office/drawing/2014/main" id="{582EEAC1-4979-520B-E8CF-92B04762D62D}"/>
                </a:ext>
              </a:extLst>
            </p:cNvPr>
            <p:cNvSpPr/>
            <p:nvPr/>
          </p:nvSpPr>
          <p:spPr>
            <a:xfrm>
              <a:off x="4796014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</a:p>
          </p:txBody>
        </p:sp>
        <p:sp>
          <p:nvSpPr>
            <p:cNvPr id="35" name="Rectangle 95">
              <a:extLst>
                <a:ext uri="{FF2B5EF4-FFF2-40B4-BE49-F238E27FC236}">
                  <a16:creationId xmlns:a16="http://schemas.microsoft.com/office/drawing/2014/main" id="{43A9502D-D9FC-41CF-4821-02AD90D2D081}"/>
                </a:ext>
              </a:extLst>
            </p:cNvPr>
            <p:cNvSpPr/>
            <p:nvPr/>
          </p:nvSpPr>
          <p:spPr>
            <a:xfrm>
              <a:off x="6057728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</a:p>
          </p:txBody>
        </p:sp>
        <p:sp>
          <p:nvSpPr>
            <p:cNvPr id="36" name="Rectangle 95">
              <a:extLst>
                <a:ext uri="{FF2B5EF4-FFF2-40B4-BE49-F238E27FC236}">
                  <a16:creationId xmlns:a16="http://schemas.microsoft.com/office/drawing/2014/main" id="{2034A45C-C68B-7ED5-4E47-75AD12E8F4E3}"/>
                </a:ext>
              </a:extLst>
            </p:cNvPr>
            <p:cNvSpPr/>
            <p:nvPr/>
          </p:nvSpPr>
          <p:spPr>
            <a:xfrm>
              <a:off x="6603264" y="1277696"/>
              <a:ext cx="524130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</p:txBody>
        </p:sp>
        <p:sp>
          <p:nvSpPr>
            <p:cNvPr id="37" name="Rectangle 95">
              <a:extLst>
                <a:ext uri="{FF2B5EF4-FFF2-40B4-BE49-F238E27FC236}">
                  <a16:creationId xmlns:a16="http://schemas.microsoft.com/office/drawing/2014/main" id="{AA673D5B-D495-E385-1836-3B84370274CC}"/>
                </a:ext>
              </a:extLst>
            </p:cNvPr>
            <p:cNvSpPr/>
            <p:nvPr/>
          </p:nvSpPr>
          <p:spPr>
            <a:xfrm>
              <a:off x="5412464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</p:txBody>
        </p:sp>
        <p:sp>
          <p:nvSpPr>
            <p:cNvPr id="38" name="Rectangle 95">
              <a:extLst>
                <a:ext uri="{FF2B5EF4-FFF2-40B4-BE49-F238E27FC236}">
                  <a16:creationId xmlns:a16="http://schemas.microsoft.com/office/drawing/2014/main" id="{6396C4A8-BABE-4FBC-914F-CA1C41104399}"/>
                </a:ext>
              </a:extLst>
            </p:cNvPr>
            <p:cNvSpPr/>
            <p:nvPr/>
          </p:nvSpPr>
          <p:spPr>
            <a:xfrm>
              <a:off x="4132157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</p:txBody>
        </p:sp>
        <p:sp>
          <p:nvSpPr>
            <p:cNvPr id="39" name="Rectangle 95">
              <a:extLst>
                <a:ext uri="{FF2B5EF4-FFF2-40B4-BE49-F238E27FC236}">
                  <a16:creationId xmlns:a16="http://schemas.microsoft.com/office/drawing/2014/main" id="{CFE4BF9D-673C-9133-64F6-4712972C5A86}"/>
                </a:ext>
              </a:extLst>
            </p:cNvPr>
            <p:cNvSpPr/>
            <p:nvPr/>
          </p:nvSpPr>
          <p:spPr>
            <a:xfrm>
              <a:off x="2902412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0D9D175-A0D6-DD69-97BE-5F5779850BF1}"/>
              </a:ext>
            </a:extLst>
          </p:cNvPr>
          <p:cNvGrpSpPr>
            <a:grpSpLocks noChangeAspect="1"/>
          </p:cNvGrpSpPr>
          <p:nvPr/>
        </p:nvGrpSpPr>
        <p:grpSpPr>
          <a:xfrm>
            <a:off x="3445101" y="2572452"/>
            <a:ext cx="5303323" cy="1312986"/>
            <a:chOff x="3445101" y="2572452"/>
            <a:chExt cx="5303323" cy="131298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34FB66D-553C-41F8-A17B-FC0F9FAD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10" y="2972562"/>
              <a:ext cx="1211580" cy="912876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37A1982-14BE-4DB2-8582-78370466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19" y="3047238"/>
              <a:ext cx="1213104" cy="763524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673D843-9E29-422A-A9CA-7FFFAA06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01" y="2973324"/>
              <a:ext cx="1211580" cy="911352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0C2227C-CA14-4A7E-B71D-B569B8BF0D59}"/>
                </a:ext>
              </a:extLst>
            </p:cNvPr>
            <p:cNvSpPr txBox="1"/>
            <p:nvPr/>
          </p:nvSpPr>
          <p:spPr>
            <a:xfrm>
              <a:off x="3663989" y="2572452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dome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93B1B9B-11E2-466A-B12B-8741D4E54F1E}"/>
                </a:ext>
              </a:extLst>
            </p:cNvPr>
            <p:cNvSpPr txBox="1"/>
            <p:nvPr/>
          </p:nvSpPr>
          <p:spPr>
            <a:xfrm>
              <a:off x="5490210" y="2572452"/>
              <a:ext cx="12115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large flange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4FF1578-57BE-46F6-8534-02769BE7B80E}"/>
                </a:ext>
              </a:extLst>
            </p:cNvPr>
            <p:cNvSpPr txBox="1"/>
            <p:nvPr/>
          </p:nvSpPr>
          <p:spPr>
            <a:xfrm>
              <a:off x="7533794" y="2572452"/>
              <a:ext cx="1214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countersunk</a:t>
              </a:r>
            </a:p>
          </p:txBody>
        </p:sp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FC2D51-1F7A-F568-0781-D959BDF0A341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2987</Words>
  <Application>Microsoft Office PowerPoint</Application>
  <PresentationFormat>Breitbild</PresentationFormat>
  <Paragraphs>799</Paragraphs>
  <Slides>89</Slides>
  <Notes>25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89</vt:i4>
      </vt:variant>
    </vt:vector>
  </HeadingPairs>
  <TitlesOfParts>
    <vt:vector size="99" baseType="lpstr">
      <vt:lpstr>Arial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Franke, Carsten</cp:lastModifiedBy>
  <cp:revision>126</cp:revision>
  <dcterms:created xsi:type="dcterms:W3CDTF">2022-04-27T08:20:35Z</dcterms:created>
  <dcterms:modified xsi:type="dcterms:W3CDTF">2024-05-19T13:11:41Z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